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4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12192000" cy="6858000"/>
  <p:notesSz cx="7772400" cy="10058400"/>
  <p:defaultTextStyle>
    <a:defPPr>
      <a:defRPr lang="en-GB"/>
    </a:defPPr>
    <a:lvl1pPr marL="0" lvl="0" indent="0" algn="l" defTabSz="457200" rtl="0" eaLnBrk="1" fontAlgn="base" latinLnBrk="0" hangingPunct="1">
      <a:lnSpc>
        <a:spcPct val="93000"/>
      </a:lnSpc>
      <a:spcBef>
        <a:spcPct val="0"/>
      </a:spcBef>
      <a:spcAft>
        <a:spcPct val="0"/>
      </a:spcAft>
      <a:buSzPct val="100000"/>
      <a:buFont typeface="Times New Roman" panose="02020603050405020304" pitchFamily="16" charset="0"/>
      <a:buNone/>
      <a:defRPr b="0" i="0" u="none" kern="1200" baseline="0">
        <a:solidFill>
          <a:srgbClr val="000000"/>
        </a:solidFill>
        <a:latin typeface="Arial" panose="020B0604020202020204" pitchFamily="34" charset="0"/>
        <a:ea typeface="Microsoft YaHei" panose="020B0503020204020204" charset="-122"/>
        <a:cs typeface="+mn-cs"/>
      </a:defRPr>
    </a:lvl1pPr>
    <a:lvl2pPr marL="742950" lvl="1" indent="-285750" algn="l" defTabSz="457200" rtl="0" eaLnBrk="1" fontAlgn="base" latinLnBrk="0" hangingPunct="1">
      <a:lnSpc>
        <a:spcPct val="93000"/>
      </a:lnSpc>
      <a:spcBef>
        <a:spcPct val="0"/>
      </a:spcBef>
      <a:spcAft>
        <a:spcPct val="0"/>
      </a:spcAft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Microsoft YaHei" panose="020B0503020204020204" charset="-122"/>
        <a:cs typeface="+mn-cs"/>
      </a:defRPr>
    </a:lvl2pPr>
    <a:lvl3pPr marL="1143000" lvl="2" indent="-228600" algn="l" defTabSz="457200" rtl="0" eaLnBrk="1" fontAlgn="base" latinLnBrk="0" hangingPunct="1">
      <a:lnSpc>
        <a:spcPct val="93000"/>
      </a:lnSpc>
      <a:spcBef>
        <a:spcPct val="0"/>
      </a:spcBef>
      <a:spcAft>
        <a:spcPct val="0"/>
      </a:spcAft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Microsoft YaHei" panose="020B0503020204020204" charset="-122"/>
        <a:cs typeface="+mn-cs"/>
      </a:defRPr>
    </a:lvl3pPr>
    <a:lvl4pPr marL="1600200" lvl="3" indent="-228600" algn="l" defTabSz="457200" rtl="0" eaLnBrk="1" fontAlgn="base" latinLnBrk="0" hangingPunct="1">
      <a:lnSpc>
        <a:spcPct val="93000"/>
      </a:lnSpc>
      <a:spcBef>
        <a:spcPct val="0"/>
      </a:spcBef>
      <a:spcAft>
        <a:spcPct val="0"/>
      </a:spcAft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Microsoft YaHei" panose="020B0503020204020204" charset="-122"/>
        <a:cs typeface="+mn-cs"/>
      </a:defRPr>
    </a:lvl4pPr>
    <a:lvl5pPr marL="2057400" lvl="4" indent="-228600" algn="l" defTabSz="457200" rtl="0" eaLnBrk="1" fontAlgn="base" latinLnBrk="0" hangingPunct="1">
      <a:lnSpc>
        <a:spcPct val="93000"/>
      </a:lnSpc>
      <a:spcBef>
        <a:spcPct val="0"/>
      </a:spcBef>
      <a:spcAft>
        <a:spcPct val="0"/>
      </a:spcAft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Microsoft YaHei" panose="020B0503020204020204" charset="-122"/>
        <a:cs typeface="+mn-cs"/>
      </a:defRPr>
    </a:lvl5pPr>
    <a:lvl6pPr marL="2286000" lvl="5" indent="-228600" algn="l" defTabSz="457200" rtl="0" eaLnBrk="1" fontAlgn="base" latinLnBrk="0" hangingPunct="1">
      <a:lnSpc>
        <a:spcPct val="93000"/>
      </a:lnSpc>
      <a:spcBef>
        <a:spcPct val="0"/>
      </a:spcBef>
      <a:spcAft>
        <a:spcPct val="0"/>
      </a:spcAft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Microsoft YaHei" panose="020B0503020204020204" charset="-122"/>
        <a:cs typeface="+mn-cs"/>
      </a:defRPr>
    </a:lvl6pPr>
    <a:lvl7pPr marL="2743200" lvl="6" indent="-228600" algn="l" defTabSz="457200" rtl="0" eaLnBrk="1" fontAlgn="base" latinLnBrk="0" hangingPunct="1">
      <a:lnSpc>
        <a:spcPct val="93000"/>
      </a:lnSpc>
      <a:spcBef>
        <a:spcPct val="0"/>
      </a:spcBef>
      <a:spcAft>
        <a:spcPct val="0"/>
      </a:spcAft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Microsoft YaHei" panose="020B0503020204020204" charset="-122"/>
        <a:cs typeface="+mn-cs"/>
      </a:defRPr>
    </a:lvl7pPr>
    <a:lvl8pPr marL="3200400" lvl="7" indent="-228600" algn="l" defTabSz="457200" rtl="0" eaLnBrk="1" fontAlgn="base" latinLnBrk="0" hangingPunct="1">
      <a:lnSpc>
        <a:spcPct val="93000"/>
      </a:lnSpc>
      <a:spcBef>
        <a:spcPct val="0"/>
      </a:spcBef>
      <a:spcAft>
        <a:spcPct val="0"/>
      </a:spcAft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Microsoft YaHei" panose="020B0503020204020204" charset="-122"/>
        <a:cs typeface="+mn-cs"/>
      </a:defRPr>
    </a:lvl8pPr>
    <a:lvl9pPr marL="3657600" lvl="8" indent="-228600" algn="l" defTabSz="457200" rtl="0" eaLnBrk="1" fontAlgn="base" latinLnBrk="0" hangingPunct="1">
      <a:lnSpc>
        <a:spcPct val="93000"/>
      </a:lnSpc>
      <a:spcBef>
        <a:spcPct val="0"/>
      </a:spcBef>
      <a:spcAft>
        <a:spcPct val="0"/>
      </a:spcAft>
      <a:buSzPct val="100000"/>
      <a:buFont typeface="Times New Roman" panose="02020603050405020304" pitchFamily="16" charset="0"/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Microsoft YaHei" panose="020B050302020402020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7" d="100"/>
          <a:sy n="77" d="100"/>
        </p:scale>
        <p:origin x="840" y="43"/>
      </p:cViewPr>
      <p:guideLst>
        <p:guide orient="horz" pos="2162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4096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7613" cy="3770312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4099" name="Text Placeholder 4097"/>
          <p:cNvSpPr>
            <a:spLocks noGrp="1"/>
          </p:cNvSpPr>
          <p:nvPr>
            <p:ph type="body"/>
          </p:nvPr>
        </p:nvSpPr>
        <p:spPr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/>
          <a:lstStyle/>
          <a:p>
            <a:pPr lvl="0"/>
            <a:endParaRPr lang="en-GB"/>
          </a:p>
        </p:txBody>
      </p:sp>
      <p:sp>
        <p:nvSpPr>
          <p:cNvPr id="2" name="Header Placeholder 4098"/>
          <p:cNvSpPr>
            <a:spLocks noGrp="1"/>
          </p:cNvSpPr>
          <p:nvPr>
            <p:ph type="hdr"/>
          </p:nvPr>
        </p:nvSpPr>
        <p:spPr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/>
          <a:lstStyle/>
          <a:p>
            <a:pPr lvl="0" defTabSz="457200" eaLnBrk="1" fontAlgn="base">
              <a:lnSpc>
                <a:spcPct val="93000"/>
              </a:lnSpc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endParaRPr lang="en-US" altLang="x-none" sz="1400" strike="noStrike" noProof="1">
              <a:solidFill>
                <a:srgbClr val="000000"/>
              </a:solidFill>
              <a:latin typeface="Tinos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100" name="Date Placeholder 4099"/>
          <p:cNvSpPr>
            <a:spLocks noGrp="1"/>
          </p:cNvSpPr>
          <p:nvPr>
            <p:ph type="dt"/>
          </p:nvPr>
        </p:nvSpPr>
        <p:spPr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/>
          <a:lstStyle/>
          <a:p>
            <a:pPr lvl="0" algn="r" defTabSz="457200" eaLnBrk="1" fontAlgn="base">
              <a:lnSpc>
                <a:spcPct val="93000"/>
              </a:lnSpc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endParaRPr lang="en-US" altLang="x-none" sz="1400" strike="noStrike" noProof="1">
              <a:solidFill>
                <a:srgbClr val="000000"/>
              </a:solidFill>
              <a:latin typeface="Tinos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101" name="Footer Placeholder 4100"/>
          <p:cNvSpPr>
            <a:spLocks noGrp="1"/>
          </p:cNvSpPr>
          <p:nvPr>
            <p:ph type="ftr"/>
          </p:nvPr>
        </p:nvSpPr>
        <p:spPr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defTabSz="457200" eaLnBrk="1" fontAlgn="base">
              <a:lnSpc>
                <a:spcPct val="93000"/>
              </a:lnSpc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endParaRPr lang="en-US" altLang="x-none" sz="1400" strike="noStrike" noProof="1">
              <a:solidFill>
                <a:srgbClr val="000000"/>
              </a:solidFill>
              <a:latin typeface="Tinos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102" name="Slide Number Placeholder 4101"/>
          <p:cNvSpPr>
            <a:spLocks noGrp="1"/>
          </p:cNvSpPr>
          <p:nvPr>
            <p:ph type="sldNum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 eaLnBrk="1" fontAlgn="base">
              <a:lnSpc>
                <a:spcPct val="93000"/>
              </a:lnSpc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strike="noStrike" noProof="1" dirty="0" err="1">
                <a:solidFill>
                  <a:srgbClr val="000000"/>
                </a:solidFill>
                <a:latin typeface="Tinos" pitchFamily="16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z="1400" strike="noStrike" noProof="1">
              <a:solidFill>
                <a:srgbClr val="000000"/>
              </a:solidFill>
              <a:latin typeface="Tinos" pitchFamily="16" charset="0"/>
              <a:ea typeface="DejaVu Sans" charset="0"/>
              <a:cs typeface="DejaVu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1pPr>
    <a:lvl2pPr marL="742950" lvl="1" indent="-28575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2pPr>
    <a:lvl3pPr marL="1143000" lvl="2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3pPr>
    <a:lvl4pPr marL="1600200" lvl="3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4pPr>
    <a:lvl5pPr marL="2057400" lvl="4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5pPr>
    <a:lvl6pPr marL="2286000" lvl="5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6pPr>
    <a:lvl7pPr marL="2743200" lvl="6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7pPr>
    <a:lvl8pPr marL="3200400" lvl="7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8pPr>
    <a:lvl9pPr marL="3657600" lvl="8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buNone/>
      <a:defRPr sz="1200" b="0" i="0" u="none" kern="1200" baseline="0">
        <a:solidFill>
          <a:srgbClr val="000000"/>
        </a:solidFill>
        <a:latin typeface="Times New Roman" panose="02020603050405020304" pitchFamily="16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1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6147" name="Slide Image Placeholder 46080"/>
          <p:cNvSpPr txBox="1"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6148" name="Text Placeholder 46081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10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24579" name="Slide Image Placeholder 55296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24580" name="Text Placeholder 55297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11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26627" name="Slide Image Placeholder 56320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26628" name="Text Placeholder 56321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12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28675" name="Slide Image Placeholder 57344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28676" name="Text Placeholder 57345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13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30723" name="Slide Image Placeholder 58368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30724" name="Text Placeholder 58369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14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32771" name="Slide Image Placeholder 59392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32772" name="Text Placeholder 59393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15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34819" name="Slide Image Placeholder 60416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34820" name="Text Placeholder 60417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16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36867" name="Slide Image Placeholder 61440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36868" name="Text Placeholder 61441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17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38915" name="Slide Image Placeholder 62464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38916" name="Text Placeholder 62465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18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40963" name="Slide Image Placeholder 63488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40964" name="Text Placeholder 63489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19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43011" name="Slide Image Placeholder 64512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43012" name="Text Placeholder 64513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2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8195" name="Slide Image Placeholder 47104"/>
          <p:cNvSpPr txBox="1"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8196" name="Text Placeholder 47105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20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45059" name="Slide Image Placeholder 65536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45060" name="Text Placeholder 65537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21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47107" name="Slide Image Placeholder 66560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47108" name="Text Placeholder 66561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22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49155" name="Slide Image Placeholder 67584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49156" name="Text Placeholder 67585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23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51203" name="Slide Image Placeholder 68608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51204" name="Text Placeholder 68609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24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53251" name="Slide Image Placeholder 69632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53252" name="Text Placeholder 69633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25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55299" name="Slide Image Placeholder 70656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55300" name="Text Placeholder 70657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26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57347" name="Slide Image Placeholder 71680"/>
          <p:cNvSpPr txBox="1"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57348" name="Text Placeholder 71681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27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59395" name="Slide Image Placeholder 72704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59396" name="Text Placeholder 72705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28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61443" name="Slide Image Placeholder 73728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61444" name="Text Placeholder 73729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29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63491" name="Slide Image Placeholder 74752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63492" name="Text Placeholder 74753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3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10243" name="Slide Image Placeholder 48128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10244" name="Text Placeholder 48129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30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65539" name="Slide Image Placeholder 75776"/>
          <p:cNvSpPr txBox="1"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65540" name="Text Placeholder 75777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31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67587" name="Slide Image Placeholder 76800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67588" name="Text Placeholder 76801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32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69635" name="Slide Image Placeholder 77824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69636" name="Text Placeholder 77825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33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71683" name="Slide Image Placeholder 78848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71684" name="Text Placeholder 78849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34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73731" name="Slide Image Placeholder 79872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73732" name="Text Placeholder 79873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35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75779" name="Slide Image Placeholder 80896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75780" name="Text Placeholder 80897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36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77827" name="Slide Image Placeholder 81920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77828" name="Text Placeholder 81921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37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79875" name="Slide Image Placeholder 82944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79876" name="Text Placeholder 82945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38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81923" name="Slide Image Placeholder 83968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81924" name="Text Placeholder 83969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39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83971" name="Slide Image Placeholder 84992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83972" name="Text Placeholder 84993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4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12291" name="Slide Image Placeholder 49152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12292" name="Text Placeholder 49153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40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86019" name="Slide Image Placeholder 86016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86020" name="Text Placeholder 86017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5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14339" name="Slide Image Placeholder 50176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14340" name="Text Placeholder 50177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6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16387" name="Slide Image Placeholder 51200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16388" name="Text Placeholder 51201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7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18435" name="Slide Image Placeholder 52224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18436" name="Text Placeholder 52225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8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20483" name="Slide Image Placeholder 53248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20484" name="Text Placeholder 53249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1"/>
          <p:cNvSpPr>
            <a:spLocks noGrp="1"/>
          </p:cNvSpPr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b" anchorCtr="0"/>
          <a:lstStyle/>
          <a:p>
            <a:pPr lvl="0" algn="r" defTabSz="45720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nos" pitchFamily="16" charset="0"/>
              </a:rPr>
              <a:t>9</a:t>
            </a:fld>
            <a:endParaRPr lang="en-US" altLang="x-none" sz="1400" dirty="0" err="1">
              <a:latin typeface="Tinos" pitchFamily="16" charset="0"/>
              <a:ea typeface="DejaVu Sans" charset="0"/>
            </a:endParaRPr>
          </a:p>
        </p:txBody>
      </p:sp>
      <p:sp>
        <p:nvSpPr>
          <p:cNvPr id="22531" name="Slide Image Placeholder 54272"/>
          <p:cNvSpPr txBox="1"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sp>
      <p:sp>
        <p:nvSpPr>
          <p:cNvPr id="22532" name="Text Placeholder 54273"/>
          <p:cNvSpPr txBox="1"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6806" y="365125"/>
            <a:ext cx="2642394" cy="5811838"/>
          </a:xfrm>
        </p:spPr>
        <p:txBody>
          <a:bodyPr vert="eaVert"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9625" y="365125"/>
            <a:ext cx="7773999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375894" cy="397510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4919" y="1604963"/>
            <a:ext cx="5375894" cy="397510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10" y="273050"/>
            <a:ext cx="2742803" cy="5307013"/>
          </a:xfrm>
        </p:spPr>
        <p:txBody>
          <a:bodyPr vert="eaVert"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3050"/>
            <a:ext cx="8069407" cy="5307013"/>
          </a:xfrm>
        </p:spPr>
        <p:txBody>
          <a:bodyPr vert="eaVert"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9150" y="2222500"/>
            <a:ext cx="5170535" cy="3633788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728" y="2222500"/>
            <a:ext cx="5170535" cy="3633788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6806" y="447675"/>
            <a:ext cx="2642394" cy="5408613"/>
          </a:xfrm>
        </p:spPr>
        <p:txBody>
          <a:bodyPr vert="eaVert"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9625" y="447675"/>
            <a:ext cx="7773999" cy="5408613"/>
          </a:xfrm>
        </p:spPr>
        <p:txBody>
          <a:bodyPr vert="eaVert"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1024"/>
          <p:cNvSpPr/>
          <p:nvPr/>
        </p:nvSpPr>
        <p:spPr>
          <a:xfrm>
            <a:off x="0" y="-3175"/>
            <a:ext cx="12192000" cy="5203825"/>
          </a:xfrm>
          <a:custGeom>
            <a:avLst/>
            <a:gdLst/>
            <a:ahLst/>
            <a:cxnLst/>
            <a:rect l="0" t="0" r="0" b="0"/>
            <a:pathLst>
              <a:path w="12192000" h="5203825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0">
            <a:blip r:embed="rId13"/>
          </a:blipFill>
          <a:ln w="936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1027" name="Title 1025"/>
          <p:cNvSpPr>
            <a:spLocks noGrp="1"/>
          </p:cNvSpPr>
          <p:nvPr>
            <p:ph type="title"/>
          </p:nvPr>
        </p:nvSpPr>
        <p:spPr>
          <a:xfrm>
            <a:off x="809625" y="1449388"/>
            <a:ext cx="10569575" cy="296862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 anchorCtr="0"/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028" name="Subtitle 1026"/>
          <p:cNvSpPr>
            <a:spLocks noGrp="1"/>
          </p:cNvSpPr>
          <p:nvPr>
            <p:ph type="body"/>
          </p:nvPr>
        </p:nvSpPr>
        <p:spPr>
          <a:xfrm>
            <a:off x="809625" y="5281613"/>
            <a:ext cx="10569575" cy="4333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lstStyle>
            <a:lvl1pPr marL="0" lvl="0" indent="0" algn="ctr">
              <a:buClrTx/>
              <a:buSzPct val="100000"/>
              <a:buFont typeface="Times New Roman" panose="02020603050405020304" pitchFamily="16" charset="0"/>
              <a:defRPr/>
            </a:lvl1pPr>
            <a:lvl2pPr marL="457200" lvl="1" indent="0" algn="ctr">
              <a:buClrTx/>
              <a:buSzPct val="100000"/>
              <a:buFont typeface="Times New Roman" panose="02020603050405020304" pitchFamily="16" charset="0"/>
              <a:defRPr/>
            </a:lvl2pPr>
            <a:lvl3pPr marL="914400" lvl="2" indent="0" algn="ctr">
              <a:buClrTx/>
              <a:buSzPct val="100000"/>
              <a:buFont typeface="Times New Roman" panose="02020603050405020304" pitchFamily="16" charset="0"/>
              <a:defRPr/>
            </a:lvl3pPr>
            <a:lvl4pPr marL="1371600" lvl="3" indent="0" algn="ctr">
              <a:buClrTx/>
              <a:buSzPct val="100000"/>
              <a:buFont typeface="Times New Roman" panose="02020603050405020304" pitchFamily="16" charset="0"/>
              <a:defRPr/>
            </a:lvl4pPr>
            <a:lvl5pPr marL="1828800" lvl="4" indent="0" algn="ctr">
              <a:buClrTx/>
              <a:buSzPct val="100000"/>
              <a:buFont typeface="Times New Roman" panose="02020603050405020304" pitchFamily="16" charset="0"/>
              <a:defRPr/>
            </a:lvl5pPr>
          </a:lstStyle>
          <a:p>
            <a:pPr marL="342900" lvl="0" indent="-342900" defTabSz="457200"/>
            <a:r>
              <a:rPr lang="en-GB" dirty="0"/>
              <a:t>Click to edit Master subtitle style</a:t>
            </a:r>
          </a:p>
        </p:txBody>
      </p:sp>
      <p:sp>
        <p:nvSpPr>
          <p:cNvPr id="2" name="Date Placeholder 1027"/>
          <p:cNvSpPr>
            <a:spLocks noGrp="1"/>
          </p:cNvSpPr>
          <p:nvPr>
            <p:ph type="dt"/>
          </p:nvPr>
        </p:nvSpPr>
        <p:spPr>
          <a:xfrm>
            <a:off x="9334500" y="6042025"/>
            <a:ext cx="1341438" cy="36353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 anchorCtr="0"/>
          <a:lstStyle>
            <a:lvl1pPr algn="r">
              <a:defRPr sz="900">
                <a:solidFill>
                  <a:srgbClr val="FFFFFF"/>
                </a:solidFill>
                <a:latin typeface="Century Gothic" panose="020B0502020202020204" charset="0"/>
              </a:defRPr>
            </a:lvl1pPr>
          </a:lstStyle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1030" name="Text Box 1028"/>
          <p:cNvSpPr txBox="1"/>
          <p:nvPr/>
        </p:nvSpPr>
        <p:spPr>
          <a:xfrm>
            <a:off x="450850" y="6042025"/>
            <a:ext cx="8643938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hangingPunct="0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" name="Slide Number Placeholder 1029"/>
          <p:cNvSpPr>
            <a:spLocks noGrp="1"/>
          </p:cNvSpPr>
          <p:nvPr>
            <p:ph type="sldNum"/>
          </p:nvPr>
        </p:nvSpPr>
        <p:spPr>
          <a:xfrm>
            <a:off x="10679113" y="5916613"/>
            <a:ext cx="1060450" cy="4889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10800" anchor="b" anchorCtr="0"/>
          <a:lstStyle>
            <a:lvl1pPr algn="r">
              <a:defRPr sz="2000">
                <a:solidFill>
                  <a:srgbClr val="0070C0"/>
                </a:solidFill>
                <a:latin typeface="Century Gothic" panose="020B0502020202020204" charset="0"/>
              </a:defRPr>
            </a:lvl1pPr>
          </a:lstStyle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marL="0" lvl="0" indent="0" algn="l" defTabSz="457200" rtl="0" eaLnBrk="1" fontAlgn="base" latinLnBrk="0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+mj-lt"/>
          <a:ea typeface="+mj-ea"/>
          <a:cs typeface="+mj-cs"/>
        </a:defRPr>
      </a:lvl1pPr>
      <a:lvl2pPr marL="742950" lvl="1" indent="-285750" algn="l" defTabSz="457200" rtl="0" eaLnBrk="1" fontAlgn="base" latinLnBrk="0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j-cs"/>
        </a:defRPr>
      </a:lvl2pPr>
      <a:lvl3pPr marL="1143000" lvl="2" indent="-228600" algn="l" defTabSz="457200" rtl="0" eaLnBrk="1" fontAlgn="base" latinLnBrk="0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j-cs"/>
        </a:defRPr>
      </a:lvl3pPr>
      <a:lvl4pPr marL="1600200" lvl="3" indent="-228600" algn="l" defTabSz="457200" rtl="0" eaLnBrk="1" fontAlgn="base" latinLnBrk="0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j-cs"/>
        </a:defRPr>
      </a:lvl4pPr>
      <a:lvl5pPr marL="2057400" lvl="4" indent="-228600" algn="l" defTabSz="457200" rtl="0" eaLnBrk="1" fontAlgn="base" latinLnBrk="0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j-cs"/>
        </a:defRPr>
      </a:lvl5pPr>
    </p:titleStyle>
    <p:bodyStyle>
      <a:lvl1pPr marL="342900" lvl="0" indent="-342900" algn="l" defTabSz="457200" rtl="0" eaLnBrk="1" fontAlgn="base" latinLnBrk="0" hangingPunct="1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+mn-lt"/>
          <a:ea typeface="+mn-ea"/>
          <a:cs typeface="+mn-cs"/>
        </a:defRPr>
      </a:lvl1pPr>
      <a:lvl2pPr marL="742950" lvl="1" indent="-285750" algn="l" defTabSz="457200" rtl="0" eaLnBrk="1" fontAlgn="base" latinLnBrk="0" hangingPunct="1">
        <a:lnSpc>
          <a:spcPct val="93000"/>
        </a:lnSpc>
        <a:spcBef>
          <a:spcPts val="114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4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2pPr>
      <a:lvl3pPr marL="1143000" lvl="2" indent="-228600" algn="l" defTabSz="457200" rtl="0" eaLnBrk="1" fontAlgn="base" latinLnBrk="0" hangingPunct="1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2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3pPr>
      <a:lvl4pPr marL="1600200" lvl="3" indent="-228600" algn="l" defTabSz="457200" rtl="0" eaLnBrk="1" fontAlgn="base" latinLnBrk="0" hangingPunct="1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2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4pPr>
      <a:lvl5pPr marL="2057400" lvl="4" indent="-228600" algn="l" defTabSz="457200" rtl="0" eaLnBrk="1" fontAlgn="base" latinLnBrk="0" hangingPunct="1">
        <a:lnSpc>
          <a:spcPct val="93000"/>
        </a:lnSpc>
        <a:spcBef>
          <a:spcPts val="29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5pPr>
      <a:lvl6pPr marL="2514600" lvl="5" indent="-228600" algn="l" defTabSz="457200" rtl="0" eaLnBrk="1" fontAlgn="base" latinLnBrk="0" hangingPunct="1">
        <a:lnSpc>
          <a:spcPct val="93000"/>
        </a:lnSpc>
        <a:spcBef>
          <a:spcPts val="29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6pPr>
      <a:lvl7pPr marL="2971800" lvl="6" indent="-228600" algn="l" defTabSz="457200" rtl="0" eaLnBrk="1" fontAlgn="base" latinLnBrk="0" hangingPunct="1">
        <a:lnSpc>
          <a:spcPct val="93000"/>
        </a:lnSpc>
        <a:spcBef>
          <a:spcPts val="29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7pPr>
      <a:lvl8pPr marL="3429000" lvl="7" indent="-228600" algn="l" defTabSz="457200" rtl="0" eaLnBrk="1" fontAlgn="base" latinLnBrk="0" hangingPunct="1">
        <a:lnSpc>
          <a:spcPct val="93000"/>
        </a:lnSpc>
        <a:spcBef>
          <a:spcPts val="29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8pPr>
      <a:lvl9pPr marL="3886200" lvl="8" indent="-228600" algn="l" defTabSz="457200" rtl="0" eaLnBrk="1" fontAlgn="base" latinLnBrk="0" hangingPunct="1">
        <a:lnSpc>
          <a:spcPct val="93000"/>
        </a:lnSpc>
        <a:spcBef>
          <a:spcPts val="29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9pPr>
    </p:bodyStyle>
    <p:otherStyle>
      <a:lvl1pPr marL="0" lvl="0" indent="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+mn-lt"/>
          <a:ea typeface="+mn-ea"/>
          <a:cs typeface="+mn-cs"/>
        </a:defRPr>
      </a:lvl1pPr>
      <a:lvl2pPr marL="742950" lvl="1" indent="-28575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2pPr>
      <a:lvl3pPr marL="1143000" lvl="2" indent="-22860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3pPr>
      <a:lvl4pPr marL="1600200" lvl="3" indent="-22860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4pPr>
      <a:lvl5pPr marL="2057400" lvl="4" indent="-22860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5pPr>
      <a:lvl6pPr marL="2286000" lvl="5" indent="-22860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6pPr>
      <a:lvl7pPr marL="2743200" lvl="6" indent="-22860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7pPr>
      <a:lvl8pPr marL="3200400" lvl="7" indent="-22860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8pPr>
      <a:lvl9pPr marL="3657600" lvl="8" indent="-22860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Date Placeholder 2048"/>
          <p:cNvSpPr>
            <a:spLocks noGrp="1"/>
          </p:cNvSpPr>
          <p:nvPr>
            <p:ph type="dt"/>
          </p:nvPr>
        </p:nvSpPr>
        <p:spPr>
          <a:xfrm>
            <a:off x="9334500" y="6042025"/>
            <a:ext cx="1341438" cy="36353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 anchorCtr="0"/>
          <a:lstStyle>
            <a:lvl1pPr algn="r">
              <a:defRPr sz="900">
                <a:solidFill>
                  <a:srgbClr val="FFFFFF"/>
                </a:solidFill>
                <a:latin typeface="Century Gothic" panose="020B0502020202020204" charset="0"/>
              </a:defRPr>
            </a:lvl1pPr>
          </a:lstStyle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2051" name="Text Box 2049"/>
          <p:cNvSpPr txBox="1"/>
          <p:nvPr/>
        </p:nvSpPr>
        <p:spPr>
          <a:xfrm>
            <a:off x="450850" y="6042025"/>
            <a:ext cx="8643938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hangingPunct="0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2" name="Slide Number Placeholder 2050"/>
          <p:cNvSpPr>
            <a:spLocks noGrp="1"/>
          </p:cNvSpPr>
          <p:nvPr>
            <p:ph type="sldNum"/>
          </p:nvPr>
        </p:nvSpPr>
        <p:spPr>
          <a:xfrm>
            <a:off x="10679113" y="5916613"/>
            <a:ext cx="1060450" cy="4889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10800" anchor="b" anchorCtr="0"/>
          <a:lstStyle>
            <a:lvl1pPr algn="r">
              <a:defRPr sz="2000">
                <a:solidFill>
                  <a:srgbClr val="0070C0"/>
                </a:solidFill>
                <a:latin typeface="Century Gothic" panose="020B0502020202020204" charset="0"/>
              </a:defRPr>
            </a:lvl1pPr>
          </a:lstStyle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  <p:sp>
        <p:nvSpPr>
          <p:cNvPr id="2053" name="Title 205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1213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/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2054" name="Text Placeholder 2052"/>
          <p:cNvSpPr>
            <a:spLocks noGrp="1"/>
          </p:cNvSpPr>
          <p:nvPr>
            <p:ph type="body"/>
          </p:nvPr>
        </p:nvSpPr>
        <p:spPr>
          <a:xfrm>
            <a:off x="609600" y="1604963"/>
            <a:ext cx="10971213" cy="39751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15876" rIns="0" bIns="0" anchor="t" anchorCtr="0"/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  <a:p>
            <a:pPr lvl="4"/>
            <a:r>
              <a:rPr lang="en-GB" dirty="0"/>
              <a:t>Seventh Outline Level</a:t>
            </a:r>
          </a:p>
          <a:p>
            <a:pPr lvl="4"/>
            <a:r>
              <a:rPr lang="en-GB" dirty="0"/>
              <a:t>Eighth Outline Level</a:t>
            </a:r>
          </a:p>
          <a:p>
            <a:pPr lvl="4"/>
            <a:r>
              <a:rPr lang="en-GB" dirty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marL="0" lvl="0" indent="0" algn="l" defTabSz="457200" rtl="0" eaLnBrk="1" fontAlgn="base" latinLnBrk="0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+mj-lt"/>
          <a:ea typeface="+mj-ea"/>
          <a:cs typeface="+mj-cs"/>
        </a:defRPr>
      </a:lvl1pPr>
      <a:lvl2pPr marL="742950" lvl="1" indent="-285750" algn="l" defTabSz="457200" rtl="0" eaLnBrk="1" fontAlgn="base" latinLnBrk="0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j-cs"/>
        </a:defRPr>
      </a:lvl2pPr>
      <a:lvl3pPr marL="1143000" lvl="2" indent="-228600" algn="l" defTabSz="457200" rtl="0" eaLnBrk="1" fontAlgn="base" latinLnBrk="0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j-cs"/>
        </a:defRPr>
      </a:lvl3pPr>
      <a:lvl4pPr marL="1600200" lvl="3" indent="-228600" algn="l" defTabSz="457200" rtl="0" eaLnBrk="1" fontAlgn="base" latinLnBrk="0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j-cs"/>
        </a:defRPr>
      </a:lvl4pPr>
      <a:lvl5pPr marL="2057400" lvl="4" indent="-228600" algn="l" defTabSz="457200" rtl="0" eaLnBrk="1" fontAlgn="base" latinLnBrk="0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j-cs"/>
        </a:defRPr>
      </a:lvl5pPr>
    </p:titleStyle>
    <p:bodyStyle>
      <a:lvl1pPr marL="342900" lvl="0" indent="-342900" algn="l" defTabSz="457200" rtl="0" eaLnBrk="1" fontAlgn="base" latinLnBrk="0" hangingPunct="1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+mn-lt"/>
          <a:ea typeface="+mn-ea"/>
          <a:cs typeface="+mn-cs"/>
        </a:defRPr>
      </a:lvl1pPr>
      <a:lvl2pPr marL="742950" lvl="1" indent="-285750" algn="l" defTabSz="457200" rtl="0" eaLnBrk="1" fontAlgn="base" latinLnBrk="0" hangingPunct="1">
        <a:lnSpc>
          <a:spcPct val="93000"/>
        </a:lnSpc>
        <a:spcBef>
          <a:spcPts val="114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4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2pPr>
      <a:lvl3pPr marL="1143000" lvl="2" indent="-228600" algn="l" defTabSz="457200" rtl="0" eaLnBrk="1" fontAlgn="base" latinLnBrk="0" hangingPunct="1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2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3pPr>
      <a:lvl4pPr marL="1600200" lvl="3" indent="-228600" algn="l" defTabSz="457200" rtl="0" eaLnBrk="1" fontAlgn="base" latinLnBrk="0" hangingPunct="1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2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4pPr>
      <a:lvl5pPr marL="2057400" lvl="4" indent="-228600" algn="l" defTabSz="457200" rtl="0" eaLnBrk="1" fontAlgn="base" latinLnBrk="0" hangingPunct="1">
        <a:lnSpc>
          <a:spcPct val="93000"/>
        </a:lnSpc>
        <a:spcBef>
          <a:spcPts val="29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5pPr>
      <a:lvl6pPr marL="2514600" lvl="5" indent="-228600" algn="l" defTabSz="457200" rtl="0" eaLnBrk="1" fontAlgn="base" latinLnBrk="0" hangingPunct="1">
        <a:lnSpc>
          <a:spcPct val="93000"/>
        </a:lnSpc>
        <a:spcBef>
          <a:spcPts val="29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6pPr>
      <a:lvl7pPr marL="2971800" lvl="6" indent="-228600" algn="l" defTabSz="457200" rtl="0" eaLnBrk="1" fontAlgn="base" latinLnBrk="0" hangingPunct="1">
        <a:lnSpc>
          <a:spcPct val="93000"/>
        </a:lnSpc>
        <a:spcBef>
          <a:spcPts val="29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7pPr>
      <a:lvl8pPr marL="3429000" lvl="7" indent="-228600" algn="l" defTabSz="457200" rtl="0" eaLnBrk="1" fontAlgn="base" latinLnBrk="0" hangingPunct="1">
        <a:lnSpc>
          <a:spcPct val="93000"/>
        </a:lnSpc>
        <a:spcBef>
          <a:spcPts val="29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8pPr>
      <a:lvl9pPr marL="3886200" lvl="8" indent="-228600" algn="l" defTabSz="457200" rtl="0" eaLnBrk="1" fontAlgn="base" latinLnBrk="0" hangingPunct="1">
        <a:lnSpc>
          <a:spcPct val="93000"/>
        </a:lnSpc>
        <a:spcBef>
          <a:spcPts val="29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9pPr>
    </p:bodyStyle>
    <p:otherStyle>
      <a:lvl1pPr marL="0" lvl="0" indent="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+mn-lt"/>
          <a:ea typeface="+mn-ea"/>
          <a:cs typeface="+mn-cs"/>
        </a:defRPr>
      </a:lvl1pPr>
      <a:lvl2pPr marL="742950" lvl="1" indent="-28575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2pPr>
      <a:lvl3pPr marL="1143000" lvl="2" indent="-22860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3pPr>
      <a:lvl4pPr marL="1600200" lvl="3" indent="-22860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4pPr>
      <a:lvl5pPr marL="2057400" lvl="4" indent="-22860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5pPr>
      <a:lvl6pPr marL="2286000" lvl="5" indent="-22860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6pPr>
      <a:lvl7pPr marL="2743200" lvl="6" indent="-22860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7pPr>
      <a:lvl8pPr marL="3200400" lvl="7" indent="-22860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8pPr>
      <a:lvl9pPr marL="3657600" lvl="8" indent="-22860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reeform 3072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0" t="0" r="0" b="0"/>
            <a:pathLst>
              <a:path w="12192000" h="2185988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0">
            <a:blip r:embed="rId13"/>
          </a:blipFill>
          <a:ln w="936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3075" name="Title 3073"/>
          <p:cNvSpPr>
            <a:spLocks noGrp="1"/>
          </p:cNvSpPr>
          <p:nvPr>
            <p:ph type="title"/>
          </p:nvPr>
        </p:nvSpPr>
        <p:spPr>
          <a:xfrm>
            <a:off x="809625" y="447675"/>
            <a:ext cx="10569575" cy="96837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 anchorCtr="0"/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3076" name="Text Placeholder 3074"/>
          <p:cNvSpPr>
            <a:spLocks noGrp="1"/>
          </p:cNvSpPr>
          <p:nvPr>
            <p:ph type="body"/>
          </p:nvPr>
        </p:nvSpPr>
        <p:spPr>
          <a:xfrm>
            <a:off x="819150" y="2222500"/>
            <a:ext cx="10552113" cy="36337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  <a:p>
            <a:pPr lvl="0"/>
            <a:r>
              <a:rPr lang="en-GB" dirty="0"/>
              <a:t>Seventh Outline LevelClick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Date Placeholder 3075"/>
          <p:cNvSpPr>
            <a:spLocks noGrp="1"/>
          </p:cNvSpPr>
          <p:nvPr>
            <p:ph type="dt"/>
          </p:nvPr>
        </p:nvSpPr>
        <p:spPr>
          <a:xfrm>
            <a:off x="9334500" y="6042025"/>
            <a:ext cx="1341438" cy="36353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 anchorCtr="0"/>
          <a:lstStyle>
            <a:lvl1pPr algn="r">
              <a:defRPr sz="900">
                <a:solidFill>
                  <a:srgbClr val="FFFFFF"/>
                </a:solidFill>
                <a:latin typeface="Century Gothic" panose="020B0502020202020204" charset="0"/>
              </a:defRPr>
            </a:lvl1pPr>
          </a:lstStyle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r>
              <a:rPr lang="en-US" altLang="x-none" strike="noStrike" baseline="0" noProof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2/5/24</a:t>
            </a:r>
            <a:endParaRPr lang="en-US" altLang="x-none" sz="900" strike="noStrike" baseline="0" noProof="1">
              <a:solidFill>
                <a:srgbClr val="FFFFFF"/>
              </a:solidFill>
              <a:latin typeface="Century Gothic" panose="020B0502020202020204" charset="0"/>
              <a:ea typeface="DejaVu Sans" charset="0"/>
            </a:endParaRPr>
          </a:p>
        </p:txBody>
      </p:sp>
      <p:sp>
        <p:nvSpPr>
          <p:cNvPr id="3078" name="Text Box 3076"/>
          <p:cNvSpPr txBox="1"/>
          <p:nvPr/>
        </p:nvSpPr>
        <p:spPr>
          <a:xfrm>
            <a:off x="450850" y="6042025"/>
            <a:ext cx="8643938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hangingPunct="0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" name="Slide Number Placeholder 3077"/>
          <p:cNvSpPr>
            <a:spLocks noGrp="1"/>
          </p:cNvSpPr>
          <p:nvPr>
            <p:ph type="sldNum"/>
          </p:nvPr>
        </p:nvSpPr>
        <p:spPr>
          <a:xfrm>
            <a:off x="10679113" y="5916613"/>
            <a:ext cx="1060450" cy="4889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10800" anchor="b" anchorCtr="0"/>
          <a:lstStyle>
            <a:lvl1pPr algn="r">
              <a:defRPr sz="2000">
                <a:solidFill>
                  <a:srgbClr val="0070C0"/>
                </a:solidFill>
                <a:latin typeface="Century Gothic" panose="020B0502020202020204" charset="0"/>
              </a:defRPr>
            </a:lvl1pPr>
          </a:lstStyle>
          <a:p>
            <a:pPr lvl="0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23900" algn="l"/>
              </a:tabLst>
            </a:pPr>
            <a:fld id="{9A0DB2DC-4C9A-4742-B13C-FB6460FD3503}" type="slidenum">
              <a:rPr lang="en-US" altLang="x-none" strike="noStrike" baseline="0" noProof="1" dirty="0" err="1">
                <a:latin typeface="Century Gothic" panose="020B0502020202020204" charset="0"/>
                <a:ea typeface="Microsoft YaHei" panose="020B0503020204020204" charset="-122"/>
                <a:cs typeface="DejaVu Sans" charset="0"/>
              </a:rPr>
              <a:t>‹#›</a:t>
            </a:fld>
            <a:endParaRPr lang="en-US" altLang="x-none" strike="noStrike" baseline="0" noProof="1">
              <a:cs typeface="DejaVu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marL="0" lvl="0" indent="0" algn="l" defTabSz="457200" rtl="0" eaLnBrk="1" fontAlgn="base" latinLnBrk="0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+mj-lt"/>
          <a:ea typeface="+mj-ea"/>
          <a:cs typeface="+mj-cs"/>
        </a:defRPr>
      </a:lvl1pPr>
      <a:lvl2pPr marL="742950" lvl="1" indent="-285750" algn="l" defTabSz="457200" rtl="0" eaLnBrk="1" fontAlgn="base" latinLnBrk="0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j-cs"/>
        </a:defRPr>
      </a:lvl2pPr>
      <a:lvl3pPr marL="1143000" lvl="2" indent="-228600" algn="l" defTabSz="457200" rtl="0" eaLnBrk="1" fontAlgn="base" latinLnBrk="0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j-cs"/>
        </a:defRPr>
      </a:lvl3pPr>
      <a:lvl4pPr marL="1600200" lvl="3" indent="-228600" algn="l" defTabSz="457200" rtl="0" eaLnBrk="1" fontAlgn="base" latinLnBrk="0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j-cs"/>
        </a:defRPr>
      </a:lvl4pPr>
      <a:lvl5pPr marL="2057400" lvl="4" indent="-228600" algn="l" defTabSz="457200" rtl="0" eaLnBrk="1" fontAlgn="base" latinLnBrk="0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j-cs"/>
        </a:defRPr>
      </a:lvl5pPr>
    </p:titleStyle>
    <p:bodyStyle>
      <a:lvl1pPr marL="342900" lvl="0" indent="-342900" algn="l" defTabSz="457200" rtl="0" eaLnBrk="1" fontAlgn="base" latinLnBrk="0" hangingPunct="1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+mn-lt"/>
          <a:ea typeface="+mn-ea"/>
          <a:cs typeface="+mn-cs"/>
        </a:defRPr>
      </a:lvl1pPr>
      <a:lvl2pPr marL="742950" lvl="1" indent="-285750" algn="l" defTabSz="457200" rtl="0" eaLnBrk="1" fontAlgn="base" latinLnBrk="0" hangingPunct="1">
        <a:lnSpc>
          <a:spcPct val="93000"/>
        </a:lnSpc>
        <a:spcBef>
          <a:spcPts val="114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4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2pPr>
      <a:lvl3pPr marL="1143000" lvl="2" indent="-228600" algn="l" defTabSz="457200" rtl="0" eaLnBrk="1" fontAlgn="base" latinLnBrk="0" hangingPunct="1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2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3pPr>
      <a:lvl4pPr marL="1600200" lvl="3" indent="-228600" algn="l" defTabSz="457200" rtl="0" eaLnBrk="1" fontAlgn="base" latinLnBrk="0" hangingPunct="1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2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4pPr>
      <a:lvl5pPr marL="2057400" lvl="4" indent="-228600" algn="l" defTabSz="457200" rtl="0" eaLnBrk="1" fontAlgn="base" latinLnBrk="0" hangingPunct="1">
        <a:lnSpc>
          <a:spcPct val="93000"/>
        </a:lnSpc>
        <a:spcBef>
          <a:spcPts val="29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5pPr>
      <a:lvl6pPr marL="2514600" lvl="5" indent="-228600" algn="l" defTabSz="457200" rtl="0" eaLnBrk="1" fontAlgn="base" latinLnBrk="0" hangingPunct="1">
        <a:lnSpc>
          <a:spcPct val="93000"/>
        </a:lnSpc>
        <a:spcBef>
          <a:spcPts val="29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6pPr>
      <a:lvl7pPr marL="2971800" lvl="6" indent="-228600" algn="l" defTabSz="457200" rtl="0" eaLnBrk="1" fontAlgn="base" latinLnBrk="0" hangingPunct="1">
        <a:lnSpc>
          <a:spcPct val="93000"/>
        </a:lnSpc>
        <a:spcBef>
          <a:spcPts val="29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7pPr>
      <a:lvl8pPr marL="3429000" lvl="7" indent="-228600" algn="l" defTabSz="457200" rtl="0" eaLnBrk="1" fontAlgn="base" latinLnBrk="0" hangingPunct="1">
        <a:lnSpc>
          <a:spcPct val="93000"/>
        </a:lnSpc>
        <a:spcBef>
          <a:spcPts val="29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8pPr>
      <a:lvl9pPr marL="3886200" lvl="8" indent="-228600" algn="l" defTabSz="457200" rtl="0" eaLnBrk="1" fontAlgn="base" latinLnBrk="0" hangingPunct="1">
        <a:lnSpc>
          <a:spcPct val="93000"/>
        </a:lnSpc>
        <a:spcBef>
          <a:spcPts val="29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2000" b="0" i="0" u="none" kern="1200" baseline="0">
          <a:solidFill>
            <a:srgbClr val="FFFFFF"/>
          </a:solidFill>
          <a:latin typeface="Century Gothic" panose="020B0502020202020204" charset="0"/>
          <a:ea typeface="Microsoft YaHei" panose="020B0503020204020204" charset="-122"/>
          <a:cs typeface="+mn-cs"/>
        </a:defRPr>
      </a:lvl9pPr>
    </p:bodyStyle>
    <p:otherStyle>
      <a:lvl1pPr marL="0" lvl="0" indent="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+mn-lt"/>
          <a:ea typeface="+mn-ea"/>
          <a:cs typeface="+mn-cs"/>
        </a:defRPr>
      </a:lvl1pPr>
      <a:lvl2pPr marL="742950" lvl="1" indent="-28575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2pPr>
      <a:lvl3pPr marL="1143000" lvl="2" indent="-22860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3pPr>
      <a:lvl4pPr marL="1600200" lvl="3" indent="-22860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4pPr>
      <a:lvl5pPr marL="2057400" lvl="4" indent="-22860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5pPr>
      <a:lvl6pPr marL="2286000" lvl="5" indent="-22860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6pPr>
      <a:lvl7pPr marL="2743200" lvl="6" indent="-22860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7pPr>
      <a:lvl8pPr marL="3200400" lvl="7" indent="-22860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8pPr>
      <a:lvl9pPr marL="3657600" lvl="8" indent="-228600" algn="l" defTabSz="457200" rtl="0" eaLnBrk="1" fontAlgn="base" latinLnBrk="0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buNone/>
        <a:defRPr sz="1800" b="0" i="0" u="none" kern="1200" baseline="0">
          <a:solidFill>
            <a:srgbClr val="FFFFFF"/>
          </a:solidFill>
          <a:latin typeface="Arial" panose="020B0604020202020204" pitchFamily="34" charset="0"/>
          <a:ea typeface="Microsoft YaHei" panose="020B0503020204020204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5120"/>
          <p:cNvSpPr>
            <a:spLocks noGrp="1"/>
          </p:cNvSpPr>
          <p:nvPr>
            <p:ph type="ctrTitle"/>
          </p:nvPr>
        </p:nvSpPr>
        <p:spPr>
          <a:xfrm>
            <a:off x="809625" y="1449388"/>
            <a:ext cx="10571163" cy="2970212"/>
          </a:xfrm>
          <a:ln/>
        </p:spPr>
        <p:txBody>
          <a:bodyPr wrap="square" lIns="91440" tIns="45720" rIns="91440" bIns="45720" anchor="b" anchorCtr="0"/>
          <a:lstStyle/>
          <a:p>
            <a:pPr algn="l" defTabSz="457200">
              <a:lnSpc>
                <a:spcPct val="100000"/>
              </a:lnSpc>
              <a:buSzPct val="100000"/>
              <a:buFont typeface="Times New Roman" panose="02020603050405020304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sz="5400" b="1" kern="1200" baseline="0" dirty="0" err="1">
                <a:solidFill>
                  <a:srgbClr val="FEFEFE"/>
                </a:solidFill>
                <a:latin typeface="+mj-lt"/>
                <a:ea typeface="+mj-ea"/>
                <a:cs typeface="+mj-cs"/>
              </a:rPr>
              <a:t>What is Git?</a:t>
            </a:r>
          </a:p>
        </p:txBody>
      </p:sp>
      <p:sp>
        <p:nvSpPr>
          <p:cNvPr id="5122" name="Subtitle 5121"/>
          <p:cNvSpPr>
            <a:spLocks noGrp="1"/>
          </p:cNvSpPr>
          <p:nvPr>
            <p:ph type="subTitle" idx="1"/>
          </p:nvPr>
        </p:nvSpPr>
        <p:spPr>
          <a:xfrm>
            <a:off x="809625" y="5281613"/>
            <a:ext cx="10571163" cy="434975"/>
          </a:xfrm>
          <a:ln/>
        </p:spPr>
        <p:txBody>
          <a:bodyPr wrap="square" lIns="91440" tIns="45720" rIns="91440" bIns="45720" anchor="t" anchorCtr="0"/>
          <a:lstStyle/>
          <a:p>
            <a:pPr marL="1905" indent="-344805" algn="l" defTabSz="457200">
              <a:lnSpc>
                <a:spcPct val="100000"/>
              </a:lnSpc>
              <a:spcBef>
                <a:spcPts val="365"/>
              </a:spcBef>
              <a:spcAft>
                <a:spcPts val="600"/>
              </a:spcAft>
              <a:buClrTx/>
              <a:buSzPct val="100000"/>
              <a:buFont typeface="Times New Roman" panose="02020603050405020304" pitchFamily="16" charset="0"/>
              <a:buNone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sz="1800" kern="1200" baseline="0" dirty="0" err="1">
                <a:latin typeface="+mn-lt"/>
                <a:ea typeface="+mn-ea"/>
                <a:cs typeface="+mn-cs"/>
              </a:rPr>
              <a:t>Version Control System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reeform 1433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41505E"/>
          </a:solidFill>
          <a:ln w="15840">
            <a:noFill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23555" name="Freeform 14337"/>
          <p:cNvSpPr/>
          <p:nvPr/>
        </p:nvSpPr>
        <p:spPr>
          <a:xfrm>
            <a:off x="476250" y="481013"/>
            <a:ext cx="11237913" cy="5897562"/>
          </a:xfrm>
          <a:custGeom>
            <a:avLst/>
            <a:gdLst/>
            <a:ahLst/>
            <a:cxnLst/>
            <a:rect l="0" t="0" r="0" b="0"/>
            <a:pathLst>
              <a:path w="11237913" h="5897562">
                <a:moveTo>
                  <a:pt x="0" y="0"/>
                </a:moveTo>
                <a:lnTo>
                  <a:pt x="31217" y="0"/>
                </a:lnTo>
                <a:lnTo>
                  <a:pt x="31217" y="16383"/>
                </a:lnTo>
                <a:lnTo>
                  <a:pt x="0" y="16383"/>
                </a:lnTo>
                <a:close/>
              </a:path>
            </a:pathLst>
          </a:custGeom>
          <a:solidFill>
            <a:srgbClr val="FFFFFF"/>
          </a:solidFill>
          <a:ln w="22320" cap="flat" cmpd="sng">
            <a:solidFill>
              <a:srgbClr val="16E0FB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 altLang="en-US"/>
          </a:p>
        </p:txBody>
      </p:sp>
      <p:pic>
        <p:nvPicPr>
          <p:cNvPr id="23556" name="Picture 143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363" y="787400"/>
            <a:ext cx="7915275" cy="528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reeform 1536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9D685D"/>
          </a:solidFill>
          <a:ln w="15840">
            <a:noFill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25603" name="Freeform 15361"/>
          <p:cNvSpPr/>
          <p:nvPr/>
        </p:nvSpPr>
        <p:spPr>
          <a:xfrm>
            <a:off x="476250" y="481013"/>
            <a:ext cx="11237913" cy="5897562"/>
          </a:xfrm>
          <a:custGeom>
            <a:avLst/>
            <a:gdLst/>
            <a:ahLst/>
            <a:cxnLst/>
            <a:rect l="0" t="0" r="0" b="0"/>
            <a:pathLst>
              <a:path w="11237913" h="5897562">
                <a:moveTo>
                  <a:pt x="0" y="0"/>
                </a:moveTo>
                <a:lnTo>
                  <a:pt x="31217" y="0"/>
                </a:lnTo>
                <a:lnTo>
                  <a:pt x="31217" y="16383"/>
                </a:lnTo>
                <a:lnTo>
                  <a:pt x="0" y="16383"/>
                </a:lnTo>
                <a:close/>
              </a:path>
            </a:pathLst>
          </a:custGeom>
          <a:solidFill>
            <a:srgbClr val="FFFFFF"/>
          </a:solidFill>
          <a:ln w="22320" cap="flat" cmpd="sng">
            <a:solidFill>
              <a:srgbClr val="40DB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 altLang="en-US"/>
          </a:p>
        </p:txBody>
      </p:sp>
      <p:pic>
        <p:nvPicPr>
          <p:cNvPr id="25604" name="Picture 153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0" y="787400"/>
            <a:ext cx="8697913" cy="528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reeform 1638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9B665B"/>
          </a:solidFill>
          <a:ln w="15840">
            <a:noFill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27651" name="Freeform 16385"/>
          <p:cNvSpPr/>
          <p:nvPr/>
        </p:nvSpPr>
        <p:spPr>
          <a:xfrm>
            <a:off x="476250" y="481013"/>
            <a:ext cx="11237913" cy="5897562"/>
          </a:xfrm>
          <a:custGeom>
            <a:avLst/>
            <a:gdLst/>
            <a:ahLst/>
            <a:cxnLst/>
            <a:rect l="0" t="0" r="0" b="0"/>
            <a:pathLst>
              <a:path w="11237913" h="5897562">
                <a:moveTo>
                  <a:pt x="0" y="0"/>
                </a:moveTo>
                <a:lnTo>
                  <a:pt x="31217" y="0"/>
                </a:lnTo>
                <a:lnTo>
                  <a:pt x="31217" y="16383"/>
                </a:lnTo>
                <a:lnTo>
                  <a:pt x="0" y="16383"/>
                </a:lnTo>
                <a:close/>
              </a:path>
            </a:pathLst>
          </a:custGeom>
          <a:solidFill>
            <a:srgbClr val="FFFFFF"/>
          </a:solidFill>
          <a:ln w="22320" cap="flat" cmpd="sng">
            <a:solidFill>
              <a:srgbClr val="41DC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 altLang="en-US"/>
          </a:p>
        </p:txBody>
      </p:sp>
      <p:pic>
        <p:nvPicPr>
          <p:cNvPr id="27652" name="Picture 163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88" y="787400"/>
            <a:ext cx="8734425" cy="528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reeform 17408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4F634A"/>
          </a:solidFill>
          <a:ln w="15840">
            <a:noFill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29699" name="Freeform 17409"/>
          <p:cNvSpPr/>
          <p:nvPr/>
        </p:nvSpPr>
        <p:spPr>
          <a:xfrm>
            <a:off x="476250" y="481013"/>
            <a:ext cx="11237913" cy="5897562"/>
          </a:xfrm>
          <a:custGeom>
            <a:avLst/>
            <a:gdLst/>
            <a:ahLst/>
            <a:cxnLst/>
            <a:rect l="0" t="0" r="0" b="0"/>
            <a:pathLst>
              <a:path w="11237913" h="5897562">
                <a:moveTo>
                  <a:pt x="0" y="0"/>
                </a:moveTo>
                <a:lnTo>
                  <a:pt x="31217" y="0"/>
                </a:lnTo>
                <a:lnTo>
                  <a:pt x="31217" y="16383"/>
                </a:lnTo>
                <a:lnTo>
                  <a:pt x="0" y="16383"/>
                </a:lnTo>
                <a:close/>
              </a:path>
            </a:pathLst>
          </a:custGeom>
          <a:solidFill>
            <a:srgbClr val="FFFFFF"/>
          </a:solidFill>
          <a:ln w="22320" cap="flat" cmpd="sng">
            <a:solidFill>
              <a:srgbClr val="FE674C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 altLang="en-US"/>
          </a:p>
        </p:txBody>
      </p:sp>
      <p:pic>
        <p:nvPicPr>
          <p:cNvPr id="29700" name="Picture 174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688" y="787400"/>
            <a:ext cx="8556625" cy="528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reeform 1843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4B7368"/>
          </a:solidFill>
          <a:ln w="15840">
            <a:noFill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31747" name="Freeform 18433"/>
          <p:cNvSpPr/>
          <p:nvPr/>
        </p:nvSpPr>
        <p:spPr>
          <a:xfrm>
            <a:off x="476250" y="481013"/>
            <a:ext cx="11237913" cy="5897562"/>
          </a:xfrm>
          <a:custGeom>
            <a:avLst/>
            <a:gdLst/>
            <a:ahLst/>
            <a:cxnLst/>
            <a:rect l="0" t="0" r="0" b="0"/>
            <a:pathLst>
              <a:path w="11237913" h="5897562">
                <a:moveTo>
                  <a:pt x="0" y="0"/>
                </a:moveTo>
                <a:lnTo>
                  <a:pt x="31217" y="0"/>
                </a:lnTo>
                <a:lnTo>
                  <a:pt x="31217" y="16383"/>
                </a:lnTo>
                <a:lnTo>
                  <a:pt x="0" y="16383"/>
                </a:lnTo>
                <a:close/>
              </a:path>
            </a:pathLst>
          </a:custGeom>
          <a:solidFill>
            <a:srgbClr val="FFFFFF"/>
          </a:solidFill>
          <a:ln w="22320" cap="flat" cmpd="sng">
            <a:solidFill>
              <a:srgbClr val="FE654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 altLang="en-US"/>
          </a:p>
        </p:txBody>
      </p:sp>
      <p:pic>
        <p:nvPicPr>
          <p:cNvPr id="31748" name="Picture 184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25" y="787400"/>
            <a:ext cx="8843963" cy="528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reeform 19456"/>
          <p:cNvSpPr/>
          <p:nvPr/>
        </p:nvSpPr>
        <p:spPr>
          <a:xfrm>
            <a:off x="11113" y="-3175"/>
            <a:ext cx="12192000" cy="6229350"/>
          </a:xfrm>
          <a:custGeom>
            <a:avLst/>
            <a:gdLst/>
            <a:ahLst/>
            <a:cxnLst/>
            <a:rect l="0" t="0" r="0" b="0"/>
            <a:pathLst>
              <a:path w="12192000" h="622935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 w="936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 altLang="en-US"/>
          </a:p>
        </p:txBody>
      </p:sp>
      <p:pic>
        <p:nvPicPr>
          <p:cNvPr id="33795" name="Picture 19457"/>
          <p:cNvPicPr>
            <a:picLocks noChangeAspect="1"/>
          </p:cNvPicPr>
          <p:nvPr/>
        </p:nvPicPr>
        <p:blipFill>
          <a:blip r:embed="rId3"/>
          <a:srcRect b="3841"/>
          <a:stretch>
            <a:fillRect/>
          </a:stretch>
        </p:blipFill>
        <p:spPr>
          <a:xfrm>
            <a:off x="1447800" y="322263"/>
            <a:ext cx="9297988" cy="5229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20480"/>
          <p:cNvSpPr/>
          <p:nvPr/>
        </p:nvSpPr>
        <p:spPr>
          <a:xfrm>
            <a:off x="11113" y="-3175"/>
            <a:ext cx="12192000" cy="6229350"/>
          </a:xfrm>
          <a:custGeom>
            <a:avLst/>
            <a:gdLst/>
            <a:ahLst/>
            <a:cxnLst/>
            <a:rect l="0" t="0" r="0" b="0"/>
            <a:pathLst>
              <a:path w="12192000" h="622935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 w="936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 altLang="en-US"/>
          </a:p>
        </p:txBody>
      </p:sp>
      <p:pic>
        <p:nvPicPr>
          <p:cNvPr id="35843" name="Picture 204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3" y="322263"/>
            <a:ext cx="9551987" cy="5229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21504"/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1163" cy="969963"/>
          </a:xfrm>
          <a:ln/>
        </p:spPr>
        <p:txBody>
          <a:bodyPr wrap="square" lIns="91440" tIns="45720" rIns="91440" bIns="45720" anchor="b" anchorCtr="0"/>
          <a:lstStyle/>
          <a:p>
            <a:pPr defTabSz="4572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sz="4000" b="1" dirty="0" err="1">
                <a:solidFill>
                  <a:srgbClr val="FEFEFE"/>
                </a:solidFill>
              </a:rPr>
              <a:t>Version control or Source Control</a:t>
            </a:r>
          </a:p>
        </p:txBody>
      </p:sp>
      <p:sp>
        <p:nvSpPr>
          <p:cNvPr id="37890" name="Text Box 21505"/>
          <p:cNvSpPr txBox="1"/>
          <p:nvPr/>
        </p:nvSpPr>
        <p:spPr>
          <a:xfrm>
            <a:off x="698500" y="2373313"/>
            <a:ext cx="6051550" cy="363537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/>
          <a:p>
            <a:pPr marL="342900" indent="-340995" defTabSz="45720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x-none" sz="2000" dirty="0" err="1">
                <a:solidFill>
                  <a:srgbClr val="FFFFFF"/>
                </a:solidFill>
                <a:latin typeface="Century Gothic" panose="020B0502020202020204" charset="0"/>
              </a:rPr>
              <a:t>Source control, or version control, is a way of tracking your files progress over time.</a:t>
            </a:r>
          </a:p>
          <a:p>
            <a:pPr marL="342900" indent="-340995" defTabSz="45720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x-none" sz="20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x-none" sz="2000" dirty="0" err="1">
                <a:solidFill>
                  <a:srgbClr val="FFFFFF"/>
                </a:solidFill>
                <a:latin typeface="Century Gothic" panose="020B0502020202020204" charset="0"/>
              </a:rPr>
              <a:t>It is usually saved in a series of snapshots and branches, which you can move back and forth between.</a:t>
            </a:r>
          </a:p>
        </p:txBody>
      </p:sp>
      <p:pic>
        <p:nvPicPr>
          <p:cNvPr id="37891" name="Picture 215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175" y="3032125"/>
            <a:ext cx="4298950" cy="2724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22528"/>
          <p:cNvSpPr>
            <a:spLocks noGrp="1"/>
          </p:cNvSpPr>
          <p:nvPr>
            <p:ph type="title"/>
          </p:nvPr>
        </p:nvSpPr>
        <p:spPr>
          <a:xfrm>
            <a:off x="933450" y="812800"/>
            <a:ext cx="10571163" cy="969963"/>
          </a:xfrm>
          <a:ln/>
        </p:spPr>
        <p:txBody>
          <a:bodyPr wrap="square" lIns="91440" tIns="45720" rIns="91440" bIns="45720" anchor="b" anchorCtr="0"/>
          <a:lstStyle/>
          <a:p>
            <a:pPr defTabSz="457200">
              <a:lnSpc>
                <a:spcPct val="9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br>
              <a:rPr lang="en-US" altLang="x-none" sz="3200" b="1" dirty="0" err="1">
                <a:solidFill>
                  <a:srgbClr val="FEFEFE"/>
                </a:solidFill>
              </a:rPr>
            </a:br>
            <a:br>
              <a:rPr lang="en-US" altLang="x-none" sz="3200" b="1" dirty="0" err="1">
                <a:solidFill>
                  <a:srgbClr val="FEFEFE"/>
                </a:solidFill>
              </a:rPr>
            </a:br>
            <a:r>
              <a:rPr lang="en-US" altLang="x-none" sz="3200" b="1" dirty="0" err="1">
                <a:solidFill>
                  <a:srgbClr val="FEFEFE"/>
                </a:solidFill>
              </a:rPr>
              <a:t>What’s a version control system?</a:t>
            </a:r>
            <a:br>
              <a:rPr lang="en-US" altLang="x-none" sz="3200" b="1" dirty="0" err="1">
                <a:solidFill>
                  <a:srgbClr val="FEFEFE"/>
                </a:solidFill>
              </a:rPr>
            </a:br>
            <a:endParaRPr lang="en-US" altLang="x-none" sz="3200" b="1" dirty="0" err="1">
              <a:solidFill>
                <a:srgbClr val="FEFEFE"/>
              </a:solidFill>
            </a:endParaRPr>
          </a:p>
        </p:txBody>
      </p:sp>
      <p:sp>
        <p:nvSpPr>
          <p:cNvPr id="39939" name="Text Box 22529"/>
          <p:cNvSpPr txBox="1"/>
          <p:nvPr/>
        </p:nvSpPr>
        <p:spPr>
          <a:xfrm>
            <a:off x="534988" y="2276475"/>
            <a:ext cx="7197725" cy="424973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/>
          <a:p>
            <a:pPr marL="342900" indent="-340995" defTabSz="4572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sz="2000" dirty="0" err="1">
                <a:solidFill>
                  <a:srgbClr val="FFFFFF"/>
                </a:solidFill>
                <a:latin typeface="Century Gothic" panose="020B0502020202020204" charset="0"/>
              </a:rPr>
              <a:t>A version control system, or VCS, tracks the history of changes as people and teams collaborate on projects together. </a:t>
            </a:r>
          </a:p>
          <a:p>
            <a:pPr marL="342900" indent="-340995" defTabSz="4572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sz="2000" dirty="0" err="1">
                <a:solidFill>
                  <a:srgbClr val="FFFFFF"/>
                </a:solidFill>
                <a:latin typeface="Century Gothic" panose="020B0502020202020204" charset="0"/>
              </a:rPr>
              <a:t>As the project evolves, teams can run tests, fix bugs, and contribute new code with the confidence that any version can be recovered at any time. </a:t>
            </a:r>
          </a:p>
          <a:p>
            <a:pPr marL="342900" indent="-340995" defTabSz="4572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sz="2000" dirty="0" err="1">
                <a:solidFill>
                  <a:srgbClr val="FFFFFF"/>
                </a:solidFill>
                <a:latin typeface="Century Gothic" panose="020B0502020202020204" charset="0"/>
              </a:rPr>
              <a:t>Developers can review project history to find out:</a:t>
            </a:r>
          </a:p>
          <a:p>
            <a:pPr lvl="1" indent="-283845" defTabSz="457200" eaLnBrk="1" hangingPunct="1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sz="2000" dirty="0" err="1">
                <a:solidFill>
                  <a:srgbClr val="FFFFFF"/>
                </a:solidFill>
                <a:latin typeface="Century Gothic" panose="020B0502020202020204" charset="0"/>
              </a:rPr>
              <a:t>What changes were made?</a:t>
            </a:r>
          </a:p>
          <a:p>
            <a:pPr lvl="1" indent="-283845" defTabSz="457200" eaLnBrk="1" hangingPunct="1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sz="2000" dirty="0" err="1">
                <a:solidFill>
                  <a:srgbClr val="FFFFFF"/>
                </a:solidFill>
                <a:latin typeface="Century Gothic" panose="020B0502020202020204" charset="0"/>
              </a:rPr>
              <a:t>Who made the changes?</a:t>
            </a:r>
          </a:p>
          <a:p>
            <a:pPr lvl="1" indent="-283845" defTabSz="457200" eaLnBrk="1" hangingPunct="1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sz="2000" dirty="0" err="1">
                <a:solidFill>
                  <a:srgbClr val="FFFFFF"/>
                </a:solidFill>
                <a:latin typeface="Century Gothic" panose="020B0502020202020204" charset="0"/>
              </a:rPr>
              <a:t>When were the changes made?</a:t>
            </a:r>
          </a:p>
          <a:p>
            <a:pPr lvl="1" indent="-283845" defTabSz="457200" eaLnBrk="1" hangingPunct="1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sz="2000" dirty="0" err="1">
                <a:solidFill>
                  <a:srgbClr val="FFFFFF"/>
                </a:solidFill>
                <a:latin typeface="Century Gothic" panose="020B0502020202020204" charset="0"/>
              </a:rPr>
              <a:t>Why were changes needed?</a:t>
            </a:r>
          </a:p>
          <a:p>
            <a:pPr marL="342900" indent="-340995" defTabSz="4572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sz="2000" dirty="0" err="1">
              <a:solidFill>
                <a:srgbClr val="FFFFFF"/>
              </a:solidFill>
              <a:latin typeface="Century Gothic" panose="020B0502020202020204" charset="0"/>
            </a:endParaRPr>
          </a:p>
        </p:txBody>
      </p:sp>
      <p:pic>
        <p:nvPicPr>
          <p:cNvPr id="39940" name="Picture 225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150" y="4038600"/>
            <a:ext cx="3932238" cy="2487613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23552"/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1163" cy="969963"/>
          </a:xfrm>
          <a:ln/>
        </p:spPr>
        <p:txBody>
          <a:bodyPr wrap="square" lIns="91440" tIns="45720" rIns="91440" bIns="45720" anchor="b" anchorCtr="0"/>
          <a:lstStyle/>
          <a:p>
            <a:pPr defTabSz="4572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sz="4000" b="1" dirty="0" err="1">
                <a:solidFill>
                  <a:srgbClr val="FEFEFE"/>
                </a:solidFill>
              </a:rPr>
              <a:t>What you can do</a:t>
            </a:r>
          </a:p>
        </p:txBody>
      </p:sp>
      <p:sp>
        <p:nvSpPr>
          <p:cNvPr id="41987" name="Text Box 23553"/>
          <p:cNvSpPr txBox="1"/>
          <p:nvPr/>
        </p:nvSpPr>
        <p:spPr>
          <a:xfrm>
            <a:off x="819150" y="2413000"/>
            <a:ext cx="3835400" cy="3632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/>
          <a:p>
            <a:pPr marL="342900" indent="-340995" defTabSz="457200">
              <a:lnSpc>
                <a:spcPct val="100000"/>
              </a:lnSpc>
              <a:spcBef>
                <a:spcPts val="3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altLang="x-none" sz="1600" dirty="0" err="1">
                <a:solidFill>
                  <a:srgbClr val="FFFFFF"/>
                </a:solidFill>
                <a:latin typeface="Century Gothic" panose="020B0502020202020204" charset="0"/>
              </a:rPr>
              <a:t>Version control allows you to:</a:t>
            </a:r>
          </a:p>
          <a:p>
            <a:pPr lvl="1" indent="-283845" defTabSz="457200" eaLnBrk="1" hangingPunct="1">
              <a:lnSpc>
                <a:spcPct val="100000"/>
              </a:lnSpc>
              <a:spcBef>
                <a:spcPts val="3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altLang="x-none" sz="1600" dirty="0" err="1">
                <a:solidFill>
                  <a:srgbClr val="FFFFFF"/>
                </a:solidFill>
                <a:latin typeface="Century Gothic" panose="020B0502020202020204" charset="0"/>
              </a:rPr>
              <a:t>Distribute your file changes over time</a:t>
            </a:r>
          </a:p>
          <a:p>
            <a:pPr lvl="1" indent="-283845" defTabSz="457200" eaLnBrk="1" hangingPunct="1">
              <a:lnSpc>
                <a:spcPct val="100000"/>
              </a:lnSpc>
              <a:spcBef>
                <a:spcPts val="3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altLang="x-none" sz="1600" dirty="0" err="1">
                <a:solidFill>
                  <a:srgbClr val="FFFFFF"/>
                </a:solidFill>
                <a:latin typeface="Century Gothic" panose="020B0502020202020204" charset="0"/>
              </a:rPr>
              <a:t>Prevent against data loss/damage by creating backup snapshots</a:t>
            </a:r>
          </a:p>
          <a:p>
            <a:pPr lvl="1" indent="-283845" defTabSz="457200" eaLnBrk="1" hangingPunct="1">
              <a:lnSpc>
                <a:spcPct val="100000"/>
              </a:lnSpc>
              <a:spcBef>
                <a:spcPts val="3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altLang="x-none" sz="1600" dirty="0" err="1">
                <a:solidFill>
                  <a:srgbClr val="FFFFFF"/>
                </a:solidFill>
                <a:latin typeface="Century Gothic" panose="020B0502020202020204" charset="0"/>
              </a:rPr>
              <a:t>Manage complex project structures</a:t>
            </a:r>
          </a:p>
        </p:txBody>
      </p:sp>
      <p:pic>
        <p:nvPicPr>
          <p:cNvPr id="41988" name="Picture 235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225" y="3486150"/>
            <a:ext cx="6276975" cy="1568450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reeform 614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FFFFFF"/>
          </a:solidFill>
          <a:ln w="15840">
            <a:noFill/>
          </a:ln>
        </p:spPr>
        <p:txBody>
          <a:bodyPr/>
          <a:lstStyle/>
          <a:p>
            <a:endParaRPr lang="en-GB" altLang="en-US"/>
          </a:p>
        </p:txBody>
      </p:sp>
      <p:pic>
        <p:nvPicPr>
          <p:cNvPr id="7171" name="Picture 6145"/>
          <p:cNvPicPr>
            <a:picLocks noChangeAspect="1"/>
          </p:cNvPicPr>
          <p:nvPr/>
        </p:nvPicPr>
        <p:blipFill>
          <a:blip r:embed="rId3"/>
          <a:srcRect b="2626"/>
          <a:stretch>
            <a:fillRect/>
          </a:stretch>
        </p:blipFill>
        <p:spPr>
          <a:xfrm>
            <a:off x="957263" y="965200"/>
            <a:ext cx="10277475" cy="4929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2" name="Freeform 6146"/>
          <p:cNvSpPr/>
          <p:nvPr/>
        </p:nvSpPr>
        <p:spPr>
          <a:xfrm>
            <a:off x="636588" y="642938"/>
            <a:ext cx="10917237" cy="5570537"/>
          </a:xfrm>
          <a:custGeom>
            <a:avLst/>
            <a:gdLst/>
            <a:ahLst/>
            <a:cxnLst/>
            <a:rect l="0" t="0" r="0" b="0"/>
            <a:pathLst>
              <a:path w="10917237" h="5570537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8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reeform 24576"/>
          <p:cNvSpPr/>
          <p:nvPr/>
        </p:nvSpPr>
        <p:spPr>
          <a:xfrm>
            <a:off x="0" y="0"/>
            <a:ext cx="12188825" cy="6858000"/>
          </a:xfrm>
          <a:custGeom>
            <a:avLst/>
            <a:gdLst/>
            <a:ahLst/>
            <a:cxnLst/>
            <a:rect l="0" t="0" r="0" b="0"/>
            <a:pathLst>
              <a:path w="12188825" h="6858000">
                <a:moveTo>
                  <a:pt x="0" y="0"/>
                </a:moveTo>
                <a:lnTo>
                  <a:pt x="33858" y="0"/>
                </a:lnTo>
                <a:lnTo>
                  <a:pt x="33858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FFFFFF"/>
          </a:solidFill>
          <a:ln w="15840">
            <a:noFill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44035" name="Freeform 24577"/>
          <p:cNvSpPr/>
          <p:nvPr/>
        </p:nvSpPr>
        <p:spPr>
          <a:xfrm>
            <a:off x="0" y="0"/>
            <a:ext cx="4637088" cy="6858000"/>
          </a:xfrm>
          <a:custGeom>
            <a:avLst/>
            <a:gdLst/>
            <a:ahLst/>
            <a:cxnLst/>
            <a:rect l="0" t="0" r="0" b="0"/>
            <a:pathLst>
              <a:path w="4637088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 w="15840">
            <a:noFill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44036" name="Title 24578"/>
          <p:cNvSpPr>
            <a:spLocks noGrp="1"/>
          </p:cNvSpPr>
          <p:nvPr>
            <p:ph type="title"/>
          </p:nvPr>
        </p:nvSpPr>
        <p:spPr>
          <a:xfrm>
            <a:off x="450850" y="447675"/>
            <a:ext cx="3675063" cy="5468938"/>
          </a:xfrm>
          <a:ln/>
        </p:spPr>
        <p:txBody>
          <a:bodyPr wrap="square" lIns="91440" tIns="45720" rIns="91440" bIns="45720" anchor="ctr" anchorCtr="0"/>
          <a:lstStyle/>
          <a:p>
            <a:pPr defTabSz="4572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altLang="x-none" sz="3200" b="1" dirty="0" err="1">
                <a:solidFill>
                  <a:srgbClr val="FEFEFE"/>
                </a:solidFill>
              </a:rPr>
              <a:t>Centralized vs Distributed Version Control Systems </a:t>
            </a:r>
          </a:p>
        </p:txBody>
      </p:sp>
      <p:sp>
        <p:nvSpPr>
          <p:cNvPr id="44037" name="Text Box 24579"/>
          <p:cNvSpPr txBox="1"/>
          <p:nvPr/>
        </p:nvSpPr>
        <p:spPr>
          <a:xfrm>
            <a:off x="4989513" y="447675"/>
            <a:ext cx="6584950" cy="33956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/>
          <a:p>
            <a:pPr marL="342900" indent="-340995" algn="just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sz="1500" dirty="0" err="1">
              <a:solidFill>
                <a:schemeClr val="tx1"/>
              </a:solidFill>
              <a:latin typeface="Century Gothic" panose="020B0502020202020204" charset="0"/>
            </a:endParaRPr>
          </a:p>
          <a:p>
            <a:pPr marL="342900" indent="-340995" algn="just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sz="1500" dirty="0" err="1">
              <a:solidFill>
                <a:schemeClr val="tx1"/>
              </a:solidFill>
              <a:latin typeface="Century Gothic" panose="020B0502020202020204" charset="0"/>
            </a:endParaRPr>
          </a:p>
          <a:p>
            <a:pPr marL="342900" indent="-340995" algn="just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sz="1500" dirty="0" err="1">
              <a:solidFill>
                <a:schemeClr val="tx1"/>
              </a:solidFill>
              <a:latin typeface="Century Gothic" panose="020B0502020202020204" charset="0"/>
            </a:endParaRPr>
          </a:p>
          <a:p>
            <a:pPr marL="342900" indent="-340995" algn="just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sz="1500" dirty="0" err="1">
              <a:solidFill>
                <a:schemeClr val="tx1"/>
              </a:solidFill>
              <a:latin typeface="Century Gothic" panose="020B0502020202020204" charset="0"/>
            </a:endParaRPr>
          </a:p>
          <a:p>
            <a:pPr marL="342900" indent="-340995" algn="just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sz="1500" dirty="0" err="1">
              <a:solidFill>
                <a:schemeClr val="tx1"/>
              </a:solidFill>
              <a:latin typeface="Century Gothic" panose="020B0502020202020204" charset="0"/>
            </a:endParaRPr>
          </a:p>
          <a:p>
            <a:pPr marL="342900" indent="-340995" algn="just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sz="1500" dirty="0" err="1">
              <a:solidFill>
                <a:schemeClr val="tx1"/>
              </a:solidFill>
              <a:latin typeface="Century Gothic" panose="020B0502020202020204" charset="0"/>
            </a:endParaRPr>
          </a:p>
          <a:p>
            <a:pPr marL="342900" indent="-340995" algn="just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sz="1500" dirty="0" err="1">
              <a:solidFill>
                <a:schemeClr val="tx1"/>
              </a:solidFill>
              <a:latin typeface="Century Gothic" panose="020B0502020202020204" charset="0"/>
            </a:endParaRPr>
          </a:p>
          <a:p>
            <a:pPr marL="342900" indent="-340995" algn="just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sz="1500" dirty="0" err="1">
                <a:solidFill>
                  <a:schemeClr val="tx1"/>
                </a:solidFill>
                <a:latin typeface="Century Gothic" panose="020B0502020202020204" charset="0"/>
              </a:rPr>
              <a:t>There are two general varieties of version control: centralized and distributed. </a:t>
            </a:r>
          </a:p>
          <a:p>
            <a:pPr marL="342900" indent="-340995" algn="just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sz="1500" dirty="0" err="1">
              <a:solidFill>
                <a:schemeClr val="tx1"/>
              </a:solidFill>
              <a:latin typeface="Century Gothic" panose="020B0502020202020204" charset="0"/>
            </a:endParaRPr>
          </a:p>
          <a:p>
            <a:pPr marL="342900" indent="-340995" algn="just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sz="1500" dirty="0" err="1">
                <a:solidFill>
                  <a:schemeClr val="tx1"/>
                </a:solidFill>
                <a:latin typeface="Century Gothic" panose="020B0502020202020204" charset="0"/>
              </a:rPr>
              <a:t>Centralized version control systems are based on the idea that there is a single “central” copy of your project somewhere (probably on a server), and programmers will “commit” their changes to this central copy.</a:t>
            </a:r>
          </a:p>
          <a:p>
            <a:pPr marL="342900" indent="-340995" algn="just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sz="1500" dirty="0" err="1">
              <a:solidFill>
                <a:schemeClr val="tx1"/>
              </a:solidFill>
              <a:latin typeface="Century Gothic" panose="020B0502020202020204" charset="0"/>
            </a:endParaRPr>
          </a:p>
          <a:p>
            <a:pPr marL="342900" indent="-340995" algn="just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sz="1500" dirty="0" err="1">
                <a:solidFill>
                  <a:schemeClr val="tx1"/>
                </a:solidFill>
                <a:latin typeface="Century Gothic" panose="020B0502020202020204" charset="0"/>
              </a:rPr>
              <a:t>“Committing” a change simply means recording the change in the central system. Other programmers can then see this change.</a:t>
            </a:r>
          </a:p>
          <a:p>
            <a:pPr marL="342900" indent="-340995" algn="just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sz="1500" dirty="0" err="1">
              <a:solidFill>
                <a:schemeClr val="tx1"/>
              </a:solidFill>
              <a:latin typeface="Century Gothic" panose="020B0502020202020204" charset="0"/>
            </a:endParaRPr>
          </a:p>
          <a:p>
            <a:pPr marL="342900" indent="-340995" algn="just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sz="1500" dirty="0" err="1">
              <a:solidFill>
                <a:schemeClr val="tx1"/>
              </a:solidFill>
              <a:latin typeface="Century Gothic" panose="020B0502020202020204" charset="0"/>
            </a:endParaRPr>
          </a:p>
          <a:p>
            <a:pPr marL="342900" indent="-340995" algn="just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sz="1500" dirty="0" err="1">
              <a:solidFill>
                <a:schemeClr val="tx1"/>
              </a:solidFill>
              <a:latin typeface="Century Gothic" panose="020B0502020202020204" charset="0"/>
            </a:endParaRPr>
          </a:p>
          <a:p>
            <a:pPr marL="342900" indent="-340995" algn="just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sz="1500" dirty="0" err="1">
              <a:solidFill>
                <a:schemeClr val="tx1"/>
              </a:solidFill>
              <a:latin typeface="Century Gothic" panose="020B0502020202020204" charset="0"/>
            </a:endParaRPr>
          </a:p>
          <a:p>
            <a:pPr marL="342900" indent="-340995" algn="just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sz="1500" dirty="0" err="1">
              <a:solidFill>
                <a:schemeClr val="tx1"/>
              </a:solidFill>
              <a:latin typeface="Century Gothic" panose="020B0502020202020204" charset="0"/>
            </a:endParaRPr>
          </a:p>
          <a:p>
            <a:pPr marL="342900" indent="-340995" algn="just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sz="1500" dirty="0" err="1">
              <a:solidFill>
                <a:schemeClr val="tx1"/>
              </a:solidFill>
              <a:latin typeface="Century Gothic" panose="020B0502020202020204" charset="0"/>
            </a:endParaRPr>
          </a:p>
          <a:p>
            <a:pPr marL="342900" indent="-340995" algn="just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sz="1500" dirty="0" err="1">
              <a:solidFill>
                <a:schemeClr val="tx1"/>
              </a:solidFill>
              <a:latin typeface="Century Gothic" panose="020B0502020202020204" charset="0"/>
            </a:endParaRPr>
          </a:p>
          <a:p>
            <a:pPr marL="342900" indent="-340995" algn="just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sz="1500" dirty="0" err="1">
              <a:solidFill>
                <a:schemeClr val="tx1"/>
              </a:solidFill>
              <a:latin typeface="Century Gothic" panose="020B0502020202020204" charset="0"/>
            </a:endParaRPr>
          </a:p>
        </p:txBody>
      </p:sp>
      <p:pic>
        <p:nvPicPr>
          <p:cNvPr id="44038" name="Picture 245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513" y="4090988"/>
            <a:ext cx="4291012" cy="1898650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reeform 25600"/>
          <p:cNvSpPr/>
          <p:nvPr/>
        </p:nvSpPr>
        <p:spPr>
          <a:xfrm>
            <a:off x="0" y="0"/>
            <a:ext cx="12188825" cy="6858000"/>
          </a:xfrm>
          <a:custGeom>
            <a:avLst/>
            <a:gdLst/>
            <a:ahLst/>
            <a:cxnLst/>
            <a:rect l="0" t="0" r="0" b="0"/>
            <a:pathLst>
              <a:path w="12188825" h="6858000">
                <a:moveTo>
                  <a:pt x="0" y="0"/>
                </a:moveTo>
                <a:lnTo>
                  <a:pt x="33858" y="0"/>
                </a:lnTo>
                <a:lnTo>
                  <a:pt x="33858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FFFFFF"/>
          </a:solidFill>
          <a:ln w="15840">
            <a:noFill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46083" name="Freeform 25601"/>
          <p:cNvSpPr/>
          <p:nvPr/>
        </p:nvSpPr>
        <p:spPr>
          <a:xfrm>
            <a:off x="0" y="0"/>
            <a:ext cx="6484938" cy="6858000"/>
          </a:xfrm>
          <a:custGeom>
            <a:avLst/>
            <a:gdLst/>
            <a:ahLst/>
            <a:cxnLst/>
            <a:rect l="0" t="0" r="0" b="0"/>
            <a:pathLst>
              <a:path w="6484938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 w="15840">
            <a:noFill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46084" name="Title 25602"/>
          <p:cNvSpPr>
            <a:spLocks noGrp="1"/>
          </p:cNvSpPr>
          <p:nvPr>
            <p:ph type="title"/>
          </p:nvPr>
        </p:nvSpPr>
        <p:spPr>
          <a:xfrm>
            <a:off x="809625" y="447675"/>
            <a:ext cx="5038725" cy="1558925"/>
          </a:xfrm>
          <a:ln/>
        </p:spPr>
        <p:txBody>
          <a:bodyPr wrap="square" lIns="91440" tIns="45720" rIns="91440" bIns="45720" anchor="b" anchorCtr="0"/>
          <a:lstStyle/>
          <a:p>
            <a:pPr defTabSz="4572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altLang="x-none" sz="4000" b="1" dirty="0" err="1">
                <a:solidFill>
                  <a:srgbClr val="FEFEFE"/>
                </a:solidFill>
              </a:rPr>
              <a:t>Centralized Version Control System </a:t>
            </a:r>
          </a:p>
        </p:txBody>
      </p:sp>
      <p:sp>
        <p:nvSpPr>
          <p:cNvPr id="46085" name="Text Box 25603"/>
          <p:cNvSpPr txBox="1"/>
          <p:nvPr/>
        </p:nvSpPr>
        <p:spPr>
          <a:xfrm>
            <a:off x="425370" y="2138363"/>
            <a:ext cx="5669043" cy="389572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/>
          <a:p>
            <a:pPr marL="342900" indent="-340995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15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5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2600" dirty="0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5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2600" dirty="0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5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26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5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x-none" sz="2600" dirty="0">
                <a:solidFill>
                  <a:srgbClr val="FFFFFF"/>
                </a:solidFill>
                <a:latin typeface="Century Gothic" panose="020B0502020202020204" charset="0"/>
              </a:rPr>
              <a:t>Some of the most common centralized version control systems are Subversion (or SVN) and Perforce.</a:t>
            </a:r>
          </a:p>
          <a:p>
            <a:pPr marL="342900" indent="-340995" defTabSz="457200">
              <a:lnSpc>
                <a:spcPct val="90000"/>
              </a:lnSpc>
              <a:spcBef>
                <a:spcPts val="5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x-none" sz="2600" dirty="0" err="1">
                <a:solidFill>
                  <a:srgbClr val="FFFFFF"/>
                </a:solidFill>
                <a:latin typeface="Century Gothic" panose="020B0502020202020204" charset="0"/>
              </a:rPr>
              <a:t>Main benefits:</a:t>
            </a:r>
          </a:p>
          <a:p>
            <a:pPr lvl="1" indent="-283845" defTabSz="457200" eaLnBrk="1" hangingPunct="1">
              <a:lnSpc>
                <a:spcPct val="90000"/>
              </a:lnSpc>
              <a:spcBef>
                <a:spcPts val="5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x-none" sz="2600" dirty="0" err="1">
                <a:solidFill>
                  <a:srgbClr val="FFFFFF"/>
                </a:solidFill>
                <a:latin typeface="Century Gothic" panose="020B0502020202020204" charset="0"/>
              </a:rPr>
              <a:t>Centralized systems are typically easier to understand and use</a:t>
            </a:r>
          </a:p>
          <a:p>
            <a:pPr lvl="1" indent="-283845" defTabSz="457200" eaLnBrk="1" hangingPunct="1">
              <a:lnSpc>
                <a:spcPct val="90000"/>
              </a:lnSpc>
              <a:spcBef>
                <a:spcPts val="5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x-none" sz="2600" dirty="0" err="1">
                <a:solidFill>
                  <a:srgbClr val="FFFFFF"/>
                </a:solidFill>
                <a:latin typeface="Century Gothic" panose="020B0502020202020204" charset="0"/>
              </a:rPr>
              <a:t>You can grant access level control on directory level</a:t>
            </a:r>
          </a:p>
          <a:p>
            <a:pPr lvl="1" indent="-283845" defTabSz="457200" eaLnBrk="1" hangingPunct="1">
              <a:lnSpc>
                <a:spcPct val="90000"/>
              </a:lnSpc>
              <a:spcBef>
                <a:spcPts val="5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x-none" sz="2600" dirty="0" err="1">
                <a:solidFill>
                  <a:srgbClr val="FFFFFF"/>
                </a:solidFill>
                <a:latin typeface="Century Gothic" panose="020B0502020202020204" charset="0"/>
              </a:rPr>
              <a:t>performs better with binary files</a:t>
            </a:r>
          </a:p>
          <a:p>
            <a:pPr marL="342900" indent="-340995" defTabSz="457200">
              <a:lnSpc>
                <a:spcPct val="90000"/>
              </a:lnSpc>
              <a:spcBef>
                <a:spcPts val="225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11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225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11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225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11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225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11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225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1100" dirty="0" err="1">
              <a:solidFill>
                <a:srgbClr val="FFFFFF"/>
              </a:solidFill>
              <a:latin typeface="Century Gothic" panose="020B0502020202020204" charset="0"/>
            </a:endParaRPr>
          </a:p>
        </p:txBody>
      </p:sp>
      <p:sp>
        <p:nvSpPr>
          <p:cNvPr id="46086" name="Freeform 25604"/>
          <p:cNvSpPr/>
          <p:nvPr/>
        </p:nvSpPr>
        <p:spPr>
          <a:xfrm>
            <a:off x="7129463" y="958850"/>
            <a:ext cx="4419600" cy="4945063"/>
          </a:xfrm>
          <a:custGeom>
            <a:avLst/>
            <a:gdLst/>
            <a:ahLst/>
            <a:cxnLst/>
            <a:rect l="0" t="0" r="0" b="0"/>
            <a:pathLst>
              <a:path w="4419600" h="4945063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584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 altLang="en-US"/>
          </a:p>
        </p:txBody>
      </p:sp>
      <p:pic>
        <p:nvPicPr>
          <p:cNvPr id="46087" name="Picture 256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463" y="2236788"/>
            <a:ext cx="4419600" cy="1955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reeform 26624"/>
          <p:cNvSpPr/>
          <p:nvPr/>
        </p:nvSpPr>
        <p:spPr>
          <a:xfrm>
            <a:off x="0" y="0"/>
            <a:ext cx="12188825" cy="6858000"/>
          </a:xfrm>
          <a:custGeom>
            <a:avLst/>
            <a:gdLst/>
            <a:ahLst/>
            <a:cxnLst/>
            <a:rect l="0" t="0" r="0" b="0"/>
            <a:pathLst>
              <a:path w="12188825" h="6858000">
                <a:moveTo>
                  <a:pt x="0" y="0"/>
                </a:moveTo>
                <a:lnTo>
                  <a:pt x="33858" y="0"/>
                </a:lnTo>
                <a:lnTo>
                  <a:pt x="33858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FFFFFF"/>
          </a:solidFill>
          <a:ln w="15840">
            <a:noFill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48131" name="Freeform 26625"/>
          <p:cNvSpPr/>
          <p:nvPr/>
        </p:nvSpPr>
        <p:spPr>
          <a:xfrm>
            <a:off x="0" y="0"/>
            <a:ext cx="6484938" cy="6858000"/>
          </a:xfrm>
          <a:custGeom>
            <a:avLst/>
            <a:gdLst/>
            <a:ahLst/>
            <a:cxnLst/>
            <a:rect l="0" t="0" r="0" b="0"/>
            <a:pathLst>
              <a:path w="6484938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 w="15840">
            <a:noFill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48132" name="Title 26626"/>
          <p:cNvSpPr>
            <a:spLocks noGrp="1"/>
          </p:cNvSpPr>
          <p:nvPr>
            <p:ph type="title"/>
          </p:nvPr>
        </p:nvSpPr>
        <p:spPr>
          <a:xfrm>
            <a:off x="809625" y="182563"/>
            <a:ext cx="5038725" cy="1558925"/>
          </a:xfrm>
          <a:ln/>
        </p:spPr>
        <p:txBody>
          <a:bodyPr wrap="square" lIns="91440" tIns="45720" rIns="91440" bIns="45720" anchor="b" anchorCtr="0"/>
          <a:lstStyle/>
          <a:p>
            <a:pPr defTabSz="4572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altLang="x-none" sz="4000" b="1" dirty="0" err="1">
                <a:solidFill>
                  <a:srgbClr val="FEFEFE"/>
                </a:solidFill>
              </a:rPr>
              <a:t>Distributed Version Control System </a:t>
            </a:r>
          </a:p>
        </p:txBody>
      </p:sp>
      <p:sp>
        <p:nvSpPr>
          <p:cNvPr id="48133" name="Text Box 26627"/>
          <p:cNvSpPr txBox="1"/>
          <p:nvPr/>
        </p:nvSpPr>
        <p:spPr>
          <a:xfrm>
            <a:off x="809625" y="1757363"/>
            <a:ext cx="5214938" cy="474503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/>
          <a:p>
            <a:pPr marL="342900" indent="-340995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15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15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15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15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15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15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15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16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x-none" sz="1600" dirty="0" err="1">
                <a:solidFill>
                  <a:srgbClr val="FFFFFF"/>
                </a:solidFill>
                <a:latin typeface="Century Gothic" panose="020B0502020202020204" charset="0"/>
              </a:rPr>
              <a:t>In distributed version control, every developer “clones” a copy of a repository and has the full history of the project on their own hard drive. This copy (or “clone”) has all of the metadata of the original.</a:t>
            </a:r>
          </a:p>
          <a:p>
            <a:pPr marL="342900" indent="-340995" defTabSz="45720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x-none" sz="1600" dirty="0" err="1">
                <a:solidFill>
                  <a:srgbClr val="FFFFFF"/>
                </a:solidFill>
                <a:latin typeface="Century Gothic" panose="020B0502020202020204" charset="0"/>
              </a:rPr>
              <a:t>The act of getting new changes from a repository is usually called “pulling,” and the act of moving your own changes to a repository is called “pushing”.</a:t>
            </a:r>
          </a:p>
          <a:p>
            <a:pPr marL="342900" indent="-340995" defTabSz="45720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x-none" sz="1600" dirty="0" err="1">
                <a:solidFill>
                  <a:srgbClr val="FFFFFF"/>
                </a:solidFill>
                <a:latin typeface="Century Gothic" panose="020B0502020202020204" charset="0"/>
              </a:rPr>
              <a:t>The three most popular of these are Git, Mercurial, and Bazaar.</a:t>
            </a:r>
          </a:p>
          <a:p>
            <a:pPr marL="342900" indent="-340995" defTabSz="45720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x-none" sz="1600" dirty="0" err="1">
                <a:solidFill>
                  <a:srgbClr val="FFFFFF"/>
                </a:solidFill>
                <a:latin typeface="Century Gothic" panose="020B0502020202020204" charset="0"/>
              </a:rPr>
              <a:t>Main benefits:</a:t>
            </a:r>
          </a:p>
          <a:p>
            <a:pPr lvl="1" indent="-283845" defTabSz="457200" eaLnBrk="1" hangingPunct="1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x-none" sz="1600" dirty="0" err="1">
                <a:solidFill>
                  <a:srgbClr val="FFFFFF"/>
                </a:solidFill>
                <a:latin typeface="Century Gothic" panose="020B0502020202020204" charset="0"/>
              </a:rPr>
              <a:t>Performance of distributed systems is better</a:t>
            </a:r>
          </a:p>
          <a:p>
            <a:pPr lvl="1" indent="-283845" defTabSz="457200" eaLnBrk="1" hangingPunct="1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x-none" sz="1600" dirty="0" err="1">
                <a:solidFill>
                  <a:srgbClr val="FFFFFF"/>
                </a:solidFill>
                <a:latin typeface="Century Gothic" panose="020B0502020202020204" charset="0"/>
              </a:rPr>
              <a:t>Branching and merging is much easier</a:t>
            </a:r>
          </a:p>
          <a:p>
            <a:pPr lvl="1" indent="-283845" defTabSz="457200" eaLnBrk="1" hangingPunct="1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x-none" sz="1600" dirty="0" err="1">
                <a:solidFill>
                  <a:srgbClr val="FFFFFF"/>
                </a:solidFill>
                <a:latin typeface="Century Gothic" panose="020B0502020202020204" charset="0"/>
              </a:rPr>
              <a:t>With a distributed system, you don’t need to be connected to the network all the time (complete code repository is stored locally on PC)</a:t>
            </a:r>
          </a:p>
          <a:p>
            <a:pPr marL="342900" indent="-340995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15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15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15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15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15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15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15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x-none" sz="1500" dirty="0" err="1">
              <a:solidFill>
                <a:srgbClr val="FFFFFF"/>
              </a:solidFill>
              <a:latin typeface="Century Gothic" panose="020B0502020202020204" charset="0"/>
            </a:endParaRPr>
          </a:p>
        </p:txBody>
      </p:sp>
      <p:sp>
        <p:nvSpPr>
          <p:cNvPr id="48134" name="Freeform 26628"/>
          <p:cNvSpPr/>
          <p:nvPr/>
        </p:nvSpPr>
        <p:spPr>
          <a:xfrm>
            <a:off x="7129463" y="958850"/>
            <a:ext cx="4419600" cy="4945063"/>
          </a:xfrm>
          <a:custGeom>
            <a:avLst/>
            <a:gdLst/>
            <a:ahLst/>
            <a:cxnLst/>
            <a:rect l="0" t="0" r="0" b="0"/>
            <a:pathLst>
              <a:path w="4419600" h="4945063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584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 altLang="en-US"/>
          </a:p>
        </p:txBody>
      </p:sp>
      <p:pic>
        <p:nvPicPr>
          <p:cNvPr id="48135" name="Picture 266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463" y="2008188"/>
            <a:ext cx="4419600" cy="2927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27648"/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1163" cy="969963"/>
          </a:xfrm>
          <a:ln/>
        </p:spPr>
        <p:txBody>
          <a:bodyPr wrap="square" lIns="91440" tIns="45720" rIns="91440" bIns="45720" anchor="b" anchorCtr="0"/>
          <a:lstStyle/>
          <a:p>
            <a:pPr defTabSz="4572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sz="4000" b="1" dirty="0" err="1">
                <a:solidFill>
                  <a:srgbClr val="FEFEFE"/>
                </a:solidFill>
              </a:rPr>
              <a:t>About Git</a:t>
            </a:r>
          </a:p>
        </p:txBody>
      </p:sp>
      <p:sp>
        <p:nvSpPr>
          <p:cNvPr id="50179" name="Text Box 27649"/>
          <p:cNvSpPr txBox="1"/>
          <p:nvPr/>
        </p:nvSpPr>
        <p:spPr>
          <a:xfrm>
            <a:off x="819150" y="2413000"/>
            <a:ext cx="3835400" cy="3632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/>
          <a:p>
            <a:pPr marL="342900" indent="-340995" defTabSz="457200">
              <a:lnSpc>
                <a:spcPct val="100000"/>
              </a:lnSpc>
              <a:spcBef>
                <a:spcPts val="3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altLang="x-none" sz="1600" dirty="0" err="1">
                <a:solidFill>
                  <a:srgbClr val="FFFFFF"/>
                </a:solidFill>
                <a:latin typeface="Century Gothic" panose="020B0502020202020204" charset="0"/>
              </a:rPr>
              <a:t>Git is a Version control software, similar to many others out there.</a:t>
            </a:r>
          </a:p>
          <a:p>
            <a:pPr marL="342900" indent="-340995" defTabSz="457200">
              <a:lnSpc>
                <a:spcPct val="100000"/>
              </a:lnSpc>
              <a:spcBef>
                <a:spcPts val="325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US" altLang="x-none" sz="16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100000"/>
              </a:lnSpc>
              <a:spcBef>
                <a:spcPts val="3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altLang="x-none" sz="1600" dirty="0" err="1">
                <a:solidFill>
                  <a:srgbClr val="FFFFFF"/>
                </a:solidFill>
                <a:latin typeface="Century Gothic" panose="020B0502020202020204" charset="0"/>
              </a:rPr>
              <a:t>It follows all the same rules and concepts that any version control follows.</a:t>
            </a:r>
          </a:p>
        </p:txBody>
      </p:sp>
      <p:pic>
        <p:nvPicPr>
          <p:cNvPr id="50180" name="Picture 276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225" y="3486150"/>
            <a:ext cx="6276975" cy="1568450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28672"/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1163" cy="969963"/>
          </a:xfrm>
          <a:ln/>
        </p:spPr>
        <p:txBody>
          <a:bodyPr wrap="square" lIns="91440" tIns="45720" rIns="91440" bIns="45720" anchor="b" anchorCtr="0"/>
          <a:lstStyle/>
          <a:p>
            <a:pPr defTabSz="4572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sz="4000" b="1" dirty="0" err="1">
                <a:solidFill>
                  <a:srgbClr val="FEFEFE"/>
                </a:solidFill>
              </a:rPr>
              <a:t>Why use Git?</a:t>
            </a:r>
          </a:p>
        </p:txBody>
      </p:sp>
      <p:sp>
        <p:nvSpPr>
          <p:cNvPr id="52227" name="Text Box 28673"/>
          <p:cNvSpPr txBox="1"/>
          <p:nvPr/>
        </p:nvSpPr>
        <p:spPr>
          <a:xfrm>
            <a:off x="809625" y="2214563"/>
            <a:ext cx="7199313" cy="3687762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/>
          <a:p>
            <a:pPr marL="342900" indent="-340995" defTabSz="4572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sz="20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sz="20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sz="2000" dirty="0" err="1">
                <a:solidFill>
                  <a:srgbClr val="FFFFFF"/>
                </a:solidFill>
                <a:latin typeface="Century Gothic" panose="020B0502020202020204" charset="0"/>
              </a:rPr>
              <a:t>The most popular version control software in the world.</a:t>
            </a:r>
          </a:p>
          <a:p>
            <a:pPr marL="342900" indent="-340995" defTabSz="4572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sz="2000" dirty="0" err="1">
                <a:solidFill>
                  <a:srgbClr val="FFFFFF"/>
                </a:solidFill>
                <a:latin typeface="Century Gothic" panose="020B0502020202020204" charset="0"/>
              </a:rPr>
              <a:t>According to the latest Stack Overflow developer survey, more than 70 percent of developers use Git, making it the most-used VCS in the world.</a:t>
            </a:r>
          </a:p>
          <a:p>
            <a:pPr marL="342900" indent="-340995" defTabSz="4572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sz="2000" dirty="0" err="1">
                <a:solidFill>
                  <a:srgbClr val="FFFFFF"/>
                </a:solidFill>
                <a:latin typeface="Century Gothic" panose="020B0502020202020204" charset="0"/>
              </a:rPr>
              <a:t>Lots of documentation and support.</a:t>
            </a:r>
          </a:p>
          <a:p>
            <a:pPr marL="342900" indent="-340995" defTabSz="4572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sz="2000" dirty="0" err="1">
                <a:solidFill>
                  <a:srgbClr val="FFFFFF"/>
                </a:solidFill>
                <a:latin typeface="Century Gothic" panose="020B0502020202020204" charset="0"/>
              </a:rPr>
              <a:t>Lots of integration with other applications (SourceTree, Heroku, GitHub).</a:t>
            </a:r>
          </a:p>
          <a:p>
            <a:pPr marL="342900" indent="-340995" defTabSz="4572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sz="2000" dirty="0" err="1">
                <a:solidFill>
                  <a:srgbClr val="FFFFFF"/>
                </a:solidFill>
                <a:latin typeface="Century Gothic" panose="020B0502020202020204" charset="0"/>
              </a:rPr>
              <a:t>Git is commonly used for both open source and commercial software development, with significant benefits for individuals, teams and businesses.</a:t>
            </a:r>
          </a:p>
          <a:p>
            <a:pPr marL="342900" indent="-340995" defTabSz="4572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sz="20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sz="2000" dirty="0" err="1">
              <a:solidFill>
                <a:srgbClr val="FFFFFF"/>
              </a:solidFill>
              <a:latin typeface="Century Gothic" panose="020B0502020202020204" charset="0"/>
            </a:endParaRPr>
          </a:p>
        </p:txBody>
      </p:sp>
      <p:pic>
        <p:nvPicPr>
          <p:cNvPr id="52228" name="Picture 286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138" y="2814638"/>
            <a:ext cx="2913062" cy="2913062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29696"/>
          <p:cNvSpPr>
            <a:spLocks noGrp="1"/>
          </p:cNvSpPr>
          <p:nvPr>
            <p:ph type="ctrTitle"/>
          </p:nvPr>
        </p:nvSpPr>
        <p:spPr>
          <a:xfrm>
            <a:off x="809625" y="1449388"/>
            <a:ext cx="10571163" cy="2970212"/>
          </a:xfrm>
          <a:ln/>
        </p:spPr>
        <p:txBody>
          <a:bodyPr wrap="square" lIns="91440" tIns="45720" rIns="91440" bIns="45720" anchor="b" anchorCtr="0"/>
          <a:lstStyle/>
          <a:p>
            <a:pPr algn="l" defTabSz="457200">
              <a:lnSpc>
                <a:spcPct val="100000"/>
              </a:lnSpc>
              <a:buSzPct val="100000"/>
              <a:buFont typeface="Times New Roman" panose="02020603050405020304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sz="5400" b="1" kern="1200" baseline="0" dirty="0" err="1">
                <a:solidFill>
                  <a:srgbClr val="FEFEFE"/>
                </a:solidFill>
                <a:latin typeface="+mj-lt"/>
                <a:ea typeface="+mj-ea"/>
                <a:cs typeface="+mj-cs"/>
              </a:rPr>
              <a:t>Git vs GitHub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30720"/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1163" cy="969963"/>
          </a:xfrm>
          <a:ln/>
        </p:spPr>
        <p:txBody>
          <a:bodyPr wrap="square" lIns="91440" tIns="45720" rIns="91440" bIns="45720" anchor="b" anchorCtr="0"/>
          <a:lstStyle/>
          <a:p>
            <a:pPr defTabSz="4572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sz="4000" b="1" dirty="0" err="1">
                <a:solidFill>
                  <a:srgbClr val="FEFEFE"/>
                </a:solidFill>
              </a:rPr>
              <a:t>What GitHub Is</a:t>
            </a:r>
          </a:p>
        </p:txBody>
      </p:sp>
      <p:sp>
        <p:nvSpPr>
          <p:cNvPr id="56323" name="Text Box 30721"/>
          <p:cNvSpPr txBox="1"/>
          <p:nvPr/>
        </p:nvSpPr>
        <p:spPr>
          <a:xfrm>
            <a:off x="809625" y="2374900"/>
            <a:ext cx="7199313" cy="3632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/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dirty="0" err="1">
                <a:solidFill>
                  <a:srgbClr val="FFFFFF"/>
                </a:solidFill>
                <a:latin typeface="Century Gothic" panose="020B0502020202020204" charset="0"/>
              </a:rPr>
              <a:t>GitHub is an application allowing you to store remote repositories. (it’s in the name!)</a:t>
            </a: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dirty="0" err="1">
                <a:solidFill>
                  <a:srgbClr val="FFFFFF"/>
                </a:solidFill>
                <a:latin typeface="Century Gothic" panose="020B0502020202020204" charset="0"/>
              </a:rPr>
              <a:t>You can interact with your GitHub repository through the push/pull system on your local machine.</a:t>
            </a: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dirty="0" err="1">
                <a:solidFill>
                  <a:srgbClr val="FFFFFF"/>
                </a:solidFill>
                <a:latin typeface="Century Gothic" panose="020B0502020202020204" charset="0"/>
              </a:rPr>
              <a:t>GitHub is used primarily to allow other people to add to the project (ex. Open source projects) </a:t>
            </a: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dirty="0" err="1">
                <a:solidFill>
                  <a:srgbClr val="FFFFFF"/>
                </a:solidFill>
                <a:latin typeface="Century Gothic" panose="020B0502020202020204" charset="0"/>
              </a:rPr>
              <a:t>GitHub allows more people than just yourself to see and interact with the repository.</a:t>
            </a:r>
          </a:p>
        </p:txBody>
      </p:sp>
      <p:pic>
        <p:nvPicPr>
          <p:cNvPr id="56324" name="Picture 307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138" y="3465513"/>
            <a:ext cx="2913062" cy="1611312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31744"/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1163" cy="969963"/>
          </a:xfrm>
          <a:ln/>
        </p:spPr>
        <p:txBody>
          <a:bodyPr wrap="square" lIns="91440" tIns="45720" rIns="91440" bIns="45720" anchor="b" anchorCtr="0"/>
          <a:lstStyle/>
          <a:p>
            <a:pPr defTabSz="4572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sz="4000" b="1" dirty="0" err="1">
                <a:solidFill>
                  <a:srgbClr val="FEFEFE"/>
                </a:solidFill>
              </a:rPr>
              <a:t>The Difference</a:t>
            </a:r>
          </a:p>
        </p:txBody>
      </p:sp>
      <p:sp>
        <p:nvSpPr>
          <p:cNvPr id="58371" name="Text Box 31745"/>
          <p:cNvSpPr txBox="1"/>
          <p:nvPr/>
        </p:nvSpPr>
        <p:spPr>
          <a:xfrm>
            <a:off x="819150" y="2413000"/>
            <a:ext cx="7199313" cy="3632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/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dirty="0" err="1">
                <a:solidFill>
                  <a:srgbClr val="FFFFFF"/>
                </a:solidFill>
                <a:latin typeface="Century Gothic" panose="020B0502020202020204" charset="0"/>
              </a:rPr>
              <a:t>Git is a version control software allowing you to take snapshots and distribute your creations &amp; modifications over time.</a:t>
            </a: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dirty="0" err="1">
                <a:solidFill>
                  <a:srgbClr val="FFFFFF"/>
                </a:solidFill>
                <a:latin typeface="Century Gothic" panose="020B0502020202020204" charset="0"/>
              </a:rPr>
              <a:t>GitHub is an application allowing you to store and interact with your repository on a remote server, as well as adding more features (eg. Publicity, licensing, collaborators)</a:t>
            </a: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dirty="0" err="1">
                <a:solidFill>
                  <a:srgbClr val="FFFFFF"/>
                </a:solidFill>
                <a:latin typeface="Century Gothic" panose="020B0502020202020204" charset="0"/>
              </a:rPr>
              <a:t>Git is the bones and flesh of version control, while GitHub gives you the platform to work with your repository easier.</a:t>
            </a: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</p:txBody>
      </p:sp>
      <p:pic>
        <p:nvPicPr>
          <p:cNvPr id="58372" name="Picture 317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138" y="3452813"/>
            <a:ext cx="2913062" cy="1638300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reeform 32768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405160"/>
          </a:solidFill>
          <a:ln w="15840">
            <a:noFill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60419" name="Freeform 32769"/>
          <p:cNvSpPr/>
          <p:nvPr/>
        </p:nvSpPr>
        <p:spPr>
          <a:xfrm>
            <a:off x="476250" y="481013"/>
            <a:ext cx="11237913" cy="5897562"/>
          </a:xfrm>
          <a:custGeom>
            <a:avLst/>
            <a:gdLst/>
            <a:ahLst/>
            <a:cxnLst/>
            <a:rect l="0" t="0" r="0" b="0"/>
            <a:pathLst>
              <a:path w="11237913" h="5897562">
                <a:moveTo>
                  <a:pt x="0" y="0"/>
                </a:moveTo>
                <a:lnTo>
                  <a:pt x="31217" y="0"/>
                </a:lnTo>
                <a:lnTo>
                  <a:pt x="31217" y="16383"/>
                </a:lnTo>
                <a:lnTo>
                  <a:pt x="0" y="16383"/>
                </a:lnTo>
                <a:close/>
              </a:path>
            </a:pathLst>
          </a:custGeom>
          <a:solidFill>
            <a:srgbClr val="FFFFFF"/>
          </a:solidFill>
          <a:ln w="22320" cap="flat" cmpd="sng">
            <a:solidFill>
              <a:srgbClr val="1683DE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 altLang="en-US"/>
          </a:p>
        </p:txBody>
      </p:sp>
      <p:pic>
        <p:nvPicPr>
          <p:cNvPr id="60420" name="Picture 32770"/>
          <p:cNvPicPr>
            <a:picLocks noChangeAspect="1"/>
          </p:cNvPicPr>
          <p:nvPr/>
        </p:nvPicPr>
        <p:blipFill>
          <a:blip r:embed="rId3"/>
          <a:srcRect r="2126"/>
          <a:stretch>
            <a:fillRect/>
          </a:stretch>
        </p:blipFill>
        <p:spPr>
          <a:xfrm>
            <a:off x="923925" y="787400"/>
            <a:ext cx="10342563" cy="528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33792"/>
          <p:cNvSpPr>
            <a:spLocks noGrp="1"/>
          </p:cNvSpPr>
          <p:nvPr>
            <p:ph type="ctrTitle"/>
          </p:nvPr>
        </p:nvSpPr>
        <p:spPr>
          <a:xfrm>
            <a:off x="809625" y="1449388"/>
            <a:ext cx="10571163" cy="2970212"/>
          </a:xfrm>
          <a:ln/>
        </p:spPr>
        <p:txBody>
          <a:bodyPr wrap="square" lIns="91440" tIns="45720" rIns="91440" bIns="45720" anchor="b" anchorCtr="0"/>
          <a:lstStyle/>
          <a:p>
            <a:pPr algn="l" defTabSz="457200">
              <a:lnSpc>
                <a:spcPct val="100000"/>
              </a:lnSpc>
              <a:buSzPct val="100000"/>
              <a:buFont typeface="Times New Roman" panose="02020603050405020304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sz="5400" b="1" kern="1200" baseline="0" dirty="0" err="1">
                <a:solidFill>
                  <a:srgbClr val="FEFEFE"/>
                </a:solidFill>
                <a:latin typeface="+mj-lt"/>
                <a:ea typeface="+mj-ea"/>
                <a:cs typeface="+mj-cs"/>
              </a:rPr>
              <a:t>Git Workflow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reeform 7168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384450"/>
          </a:solidFill>
          <a:ln w="15840">
            <a:noFill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9219" name="Freeform 7169"/>
          <p:cNvSpPr/>
          <p:nvPr/>
        </p:nvSpPr>
        <p:spPr>
          <a:xfrm>
            <a:off x="476250" y="481013"/>
            <a:ext cx="11237913" cy="5897562"/>
          </a:xfrm>
          <a:custGeom>
            <a:avLst/>
            <a:gdLst/>
            <a:ahLst/>
            <a:cxnLst/>
            <a:rect l="0" t="0" r="0" b="0"/>
            <a:pathLst>
              <a:path w="11237913" h="5897562">
                <a:moveTo>
                  <a:pt x="0" y="0"/>
                </a:moveTo>
                <a:lnTo>
                  <a:pt x="31217" y="0"/>
                </a:lnTo>
                <a:lnTo>
                  <a:pt x="31217" y="16383"/>
                </a:lnTo>
                <a:lnTo>
                  <a:pt x="0" y="16383"/>
                </a:lnTo>
                <a:close/>
              </a:path>
            </a:pathLst>
          </a:custGeom>
          <a:solidFill>
            <a:srgbClr val="FFFFFF"/>
          </a:solidFill>
          <a:ln w="22320" cap="flat" cmpd="sng">
            <a:solidFill>
              <a:srgbClr val="21FA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 altLang="en-US"/>
          </a:p>
        </p:txBody>
      </p:sp>
      <p:pic>
        <p:nvPicPr>
          <p:cNvPr id="9220" name="Picture 71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787400"/>
            <a:ext cx="9269413" cy="528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34816"/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1163" cy="969963"/>
          </a:xfrm>
          <a:ln/>
        </p:spPr>
        <p:txBody>
          <a:bodyPr wrap="square" lIns="91440" tIns="45720" rIns="91440" bIns="45720" anchor="b" anchorCtr="0"/>
          <a:lstStyle/>
          <a:p>
            <a:pPr defTabSz="4572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sz="4000" b="1" dirty="0" err="1">
                <a:solidFill>
                  <a:srgbClr val="FEFEFE"/>
                </a:solidFill>
              </a:rPr>
              <a:t>Introduction</a:t>
            </a:r>
          </a:p>
        </p:txBody>
      </p:sp>
      <p:sp>
        <p:nvSpPr>
          <p:cNvPr id="64514" name="Text Box 34817"/>
          <p:cNvSpPr txBox="1"/>
          <p:nvPr/>
        </p:nvSpPr>
        <p:spPr>
          <a:xfrm>
            <a:off x="809625" y="2576513"/>
            <a:ext cx="6051550" cy="363537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/>
          <a:p>
            <a:pPr marL="342900" indent="-340995" defTabSz="457200">
              <a:lnSpc>
                <a:spcPct val="100000"/>
              </a:lnSpc>
              <a:spcBef>
                <a:spcPts val="36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x-none" dirty="0" err="1">
                <a:solidFill>
                  <a:srgbClr val="FFFFFF"/>
                </a:solidFill>
                <a:latin typeface="Century Gothic" panose="020B0502020202020204" charset="0"/>
              </a:rPr>
              <a:t>Before Git tracks a change, it goes through a long chain of operations and tasks.</a:t>
            </a:r>
          </a:p>
          <a:p>
            <a:pPr marL="342900" indent="-340995" defTabSz="457200">
              <a:lnSpc>
                <a:spcPct val="10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100000"/>
              </a:lnSpc>
              <a:spcBef>
                <a:spcPts val="36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x-none" dirty="0" err="1">
                <a:solidFill>
                  <a:srgbClr val="FFFFFF"/>
                </a:solidFill>
                <a:latin typeface="Century Gothic" panose="020B0502020202020204" charset="0"/>
              </a:rPr>
              <a:t>Many of these tasks are user controlled, and are required for changes to be tracked correctly.</a:t>
            </a:r>
          </a:p>
        </p:txBody>
      </p:sp>
      <p:pic>
        <p:nvPicPr>
          <p:cNvPr id="64515" name="Picture 348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225" y="2965450"/>
            <a:ext cx="2949575" cy="2949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35840"/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1163" cy="969963"/>
          </a:xfrm>
          <a:ln/>
        </p:spPr>
        <p:txBody>
          <a:bodyPr wrap="square" lIns="91440" tIns="45720" rIns="91440" bIns="45720" anchor="b" anchorCtr="0"/>
          <a:lstStyle/>
          <a:p>
            <a:pPr defTabSz="4572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sz="4000" b="1" dirty="0" err="1">
                <a:solidFill>
                  <a:srgbClr val="FEFEFE"/>
                </a:solidFill>
              </a:rPr>
              <a:t>Repositories</a:t>
            </a:r>
          </a:p>
        </p:txBody>
      </p:sp>
      <p:sp>
        <p:nvSpPr>
          <p:cNvPr id="66562" name="Text Box 35841"/>
          <p:cNvSpPr txBox="1"/>
          <p:nvPr/>
        </p:nvSpPr>
        <p:spPr>
          <a:xfrm>
            <a:off x="809625" y="2301875"/>
            <a:ext cx="6099175" cy="417988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/>
          <a:p>
            <a:pPr marL="342900" indent="-340995" defTabSz="457200">
              <a:lnSpc>
                <a:spcPct val="100000"/>
              </a:lnSpc>
              <a:spcBef>
                <a:spcPts val="325"/>
              </a:spcBef>
              <a:spcAft>
                <a:spcPts val="600"/>
              </a:spcAft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x-none" sz="16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100000"/>
              </a:lnSpc>
              <a:spcBef>
                <a:spcPts val="3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x-none" sz="1600" dirty="0" err="1">
                <a:solidFill>
                  <a:srgbClr val="FFFFFF"/>
                </a:solidFill>
                <a:latin typeface="Century Gothic" panose="020B0502020202020204" charset="0"/>
              </a:rPr>
              <a:t>Repositories, usually called ‘repos’, store the full history and source control of a project.</a:t>
            </a:r>
          </a:p>
          <a:p>
            <a:pPr marL="342900" indent="-340995" defTabSz="457200">
              <a:lnSpc>
                <a:spcPct val="100000"/>
              </a:lnSpc>
              <a:spcBef>
                <a:spcPts val="325"/>
              </a:spcBef>
              <a:spcAft>
                <a:spcPts val="600"/>
              </a:spcAft>
              <a:buClrTx/>
              <a:buSzTx/>
              <a:buFontTx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x-none" sz="16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100000"/>
              </a:lnSpc>
              <a:spcBef>
                <a:spcPts val="3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x-none" sz="1600" dirty="0" err="1">
                <a:solidFill>
                  <a:srgbClr val="FFFFFF"/>
                </a:solidFill>
                <a:latin typeface="Century Gothic" panose="020B0502020202020204" charset="0"/>
              </a:rPr>
              <a:t>They can either be hosted locally, or on a shared server, such as GitHub.</a:t>
            </a:r>
          </a:p>
          <a:p>
            <a:pPr marL="342900" indent="-340995" defTabSz="457200">
              <a:lnSpc>
                <a:spcPct val="100000"/>
              </a:lnSpc>
              <a:spcBef>
                <a:spcPts val="325"/>
              </a:spcBef>
              <a:spcAft>
                <a:spcPts val="600"/>
              </a:spcAft>
              <a:buClrTx/>
              <a:buSzTx/>
              <a:buFontTx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x-none" sz="16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100000"/>
              </a:lnSpc>
              <a:spcBef>
                <a:spcPts val="3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x-none" sz="1600" dirty="0" err="1">
                <a:solidFill>
                  <a:srgbClr val="FFFFFF"/>
                </a:solidFill>
                <a:latin typeface="Century Gothic" panose="020B0502020202020204" charset="0"/>
              </a:rPr>
              <a:t>Most repositories are stored on GitHub, while core contributors make copies of the repository on their machine and update the repository using the push/pull system.</a:t>
            </a:r>
          </a:p>
          <a:p>
            <a:pPr marL="342900" indent="-340995" defTabSz="457200">
              <a:lnSpc>
                <a:spcPct val="100000"/>
              </a:lnSpc>
              <a:spcBef>
                <a:spcPts val="325"/>
              </a:spcBef>
              <a:spcAft>
                <a:spcPts val="600"/>
              </a:spcAft>
              <a:buClrTx/>
              <a:buSzTx/>
              <a:buFontTx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x-none" sz="16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100000"/>
              </a:lnSpc>
              <a:spcBef>
                <a:spcPts val="3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x-none" sz="1600" dirty="0" err="1">
                <a:solidFill>
                  <a:srgbClr val="FFFFFF"/>
                </a:solidFill>
                <a:latin typeface="Century Gothic" panose="020B0502020202020204" charset="0"/>
              </a:rPr>
              <a:t>Any repository stored somewhere other than locally is called a ‘remote repository’.</a:t>
            </a:r>
          </a:p>
          <a:p>
            <a:pPr marL="342900" indent="-340995" defTabSz="457200">
              <a:lnSpc>
                <a:spcPct val="100000"/>
              </a:lnSpc>
              <a:spcBef>
                <a:spcPts val="325"/>
              </a:spcBef>
              <a:spcAft>
                <a:spcPts val="600"/>
              </a:spcAft>
              <a:buClrTx/>
              <a:buSzTx/>
              <a:buFontTx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x-none" sz="1600" dirty="0" err="1">
              <a:solidFill>
                <a:srgbClr val="FFFFFF"/>
              </a:solidFill>
              <a:latin typeface="Century Gothic" panose="020B0502020202020204" charset="0"/>
            </a:endParaRPr>
          </a:p>
        </p:txBody>
      </p:sp>
      <p:pic>
        <p:nvPicPr>
          <p:cNvPr id="66563" name="Picture 358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688" y="2867025"/>
            <a:ext cx="4530725" cy="3200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36864"/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1163" cy="969963"/>
          </a:xfrm>
          <a:ln/>
        </p:spPr>
        <p:txBody>
          <a:bodyPr wrap="square" lIns="91440" tIns="45720" rIns="91440" bIns="45720" anchor="b" anchorCtr="0"/>
          <a:lstStyle/>
          <a:p>
            <a:pPr defTabSz="4572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sz="4000" b="1" dirty="0" err="1">
                <a:solidFill>
                  <a:srgbClr val="FEFEFE"/>
                </a:solidFill>
              </a:rPr>
              <a:t>Repos vs Directories</a:t>
            </a:r>
          </a:p>
        </p:txBody>
      </p:sp>
      <p:sp>
        <p:nvSpPr>
          <p:cNvPr id="68610" name="Text Box 36865"/>
          <p:cNvSpPr txBox="1"/>
          <p:nvPr/>
        </p:nvSpPr>
        <p:spPr>
          <a:xfrm>
            <a:off x="809625" y="2228850"/>
            <a:ext cx="6051550" cy="383222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/>
          <a:p>
            <a:pPr marL="342900" indent="-340995" algn="just" defTabSz="457200">
              <a:lnSpc>
                <a:spcPct val="100000"/>
              </a:lnSpc>
              <a:spcBef>
                <a:spcPts val="36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x-none" dirty="0" err="1">
                <a:solidFill>
                  <a:srgbClr val="FFFFFF"/>
                </a:solidFill>
                <a:latin typeface="Century Gothic" panose="020B0502020202020204" charset="0"/>
              </a:rPr>
              <a:t>Repositories are timelines of the entire project, including all.</a:t>
            </a:r>
          </a:p>
          <a:p>
            <a:pPr marL="342900" indent="-340995" algn="just" defTabSz="457200">
              <a:lnSpc>
                <a:spcPct val="10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x-none" b="1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algn="just" defTabSz="457200">
              <a:lnSpc>
                <a:spcPct val="100000"/>
              </a:lnSpc>
              <a:spcBef>
                <a:spcPts val="36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x-none" dirty="0" err="1">
                <a:solidFill>
                  <a:srgbClr val="FFFFFF"/>
                </a:solidFill>
                <a:latin typeface="Century Gothic" panose="020B0502020202020204" charset="0"/>
              </a:rPr>
              <a:t>Directories, or ‘working directories’ are projects at their current state in time.</a:t>
            </a:r>
          </a:p>
          <a:p>
            <a:pPr marL="342900" indent="-340995" algn="just" defTabSz="457200">
              <a:lnSpc>
                <a:spcPct val="10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algn="just" defTabSz="457200">
              <a:lnSpc>
                <a:spcPct val="100000"/>
              </a:lnSpc>
              <a:spcBef>
                <a:spcPts val="36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x-none" dirty="0" err="1">
                <a:solidFill>
                  <a:srgbClr val="FFFFFF"/>
                </a:solidFill>
                <a:latin typeface="Century Gothic" panose="020B0502020202020204" charset="0"/>
              </a:rPr>
              <a:t>Any local directory interacting with a repository is technically a repository itself, however, it is better to call these directories ‘local repositories’, as they are instances of a remote repository.</a:t>
            </a:r>
          </a:p>
        </p:txBody>
      </p:sp>
      <p:pic>
        <p:nvPicPr>
          <p:cNvPr id="68611" name="Picture 368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13" y="3373438"/>
            <a:ext cx="3200400" cy="1847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37888"/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1163" cy="969963"/>
          </a:xfrm>
          <a:ln/>
        </p:spPr>
        <p:txBody>
          <a:bodyPr wrap="square" lIns="91440" tIns="45720" rIns="91440" bIns="45720" anchor="b" anchorCtr="0"/>
          <a:lstStyle/>
          <a:p>
            <a:pPr defTabSz="4572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sz="4000" b="1" dirty="0" err="1">
                <a:solidFill>
                  <a:srgbClr val="FEFEFE"/>
                </a:solidFill>
              </a:rPr>
              <a:t>Workflow Diagram</a:t>
            </a:r>
          </a:p>
        </p:txBody>
      </p:sp>
      <p:pic>
        <p:nvPicPr>
          <p:cNvPr id="70658" name="Picture 378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1981200"/>
            <a:ext cx="7239000" cy="4429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reeform 38912"/>
          <p:cNvSpPr/>
          <p:nvPr/>
        </p:nvSpPr>
        <p:spPr>
          <a:xfrm>
            <a:off x="4763" y="0"/>
            <a:ext cx="12187237" cy="6858000"/>
          </a:xfrm>
          <a:custGeom>
            <a:avLst/>
            <a:gdLst/>
            <a:ahLst/>
            <a:cxnLst/>
            <a:rect l="0" t="0" r="0" b="0"/>
            <a:pathLst>
              <a:path w="12187237" h="6858000">
                <a:moveTo>
                  <a:pt x="0" y="0"/>
                </a:moveTo>
                <a:lnTo>
                  <a:pt x="33854" y="0"/>
                </a:lnTo>
                <a:lnTo>
                  <a:pt x="33854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FFFFFF"/>
          </a:solidFill>
          <a:ln w="15840">
            <a:noFill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72707" name="Freeform 38913"/>
          <p:cNvSpPr/>
          <p:nvPr/>
        </p:nvSpPr>
        <p:spPr>
          <a:xfrm>
            <a:off x="0" y="0"/>
            <a:ext cx="4637088" cy="6858000"/>
          </a:xfrm>
          <a:custGeom>
            <a:avLst/>
            <a:gdLst/>
            <a:ahLst/>
            <a:cxnLst/>
            <a:rect l="0" t="0" r="0" b="0"/>
            <a:pathLst>
              <a:path w="4637088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 w="9360">
            <a:noFill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72708" name="Title 38914"/>
          <p:cNvSpPr>
            <a:spLocks noGrp="1"/>
          </p:cNvSpPr>
          <p:nvPr>
            <p:ph type="title"/>
          </p:nvPr>
        </p:nvSpPr>
        <p:spPr>
          <a:xfrm>
            <a:off x="450850" y="457200"/>
            <a:ext cx="3575050" cy="1331913"/>
          </a:xfrm>
          <a:ln/>
        </p:spPr>
        <p:txBody>
          <a:bodyPr wrap="square" lIns="91440" tIns="45720" rIns="91440" bIns="45720" anchor="b" anchorCtr="0"/>
          <a:lstStyle/>
          <a:p>
            <a:pPr algn="ctr" defTabSz="4572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US" altLang="x-none" sz="3200" b="1" dirty="0" err="1"/>
              <a:t>Workflow Diagram</a:t>
            </a:r>
          </a:p>
        </p:txBody>
      </p:sp>
      <p:sp>
        <p:nvSpPr>
          <p:cNvPr id="72709" name="Text Box 38915"/>
          <p:cNvSpPr txBox="1"/>
          <p:nvPr/>
        </p:nvSpPr>
        <p:spPr>
          <a:xfrm>
            <a:off x="450850" y="2046288"/>
            <a:ext cx="3575050" cy="39941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/>
          <a:p>
            <a:pPr marL="342900" indent="-340995" defTabSz="457200">
              <a:lnSpc>
                <a:spcPct val="100000"/>
              </a:lnSpc>
              <a:spcBef>
                <a:spcPts val="3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US" altLang="x-none" sz="1600" dirty="0" err="1">
                <a:solidFill>
                  <a:srgbClr val="FFFFFF"/>
                </a:solidFill>
                <a:latin typeface="Century Gothic" panose="020B0502020202020204" charset="0"/>
              </a:rPr>
              <a:t>This diagram shows a little bit about how the basic Git workflow process works</a:t>
            </a:r>
          </a:p>
          <a:p>
            <a:pPr marL="342900" indent="-340995" defTabSz="457200">
              <a:lnSpc>
                <a:spcPct val="100000"/>
              </a:lnSpc>
              <a:spcBef>
                <a:spcPts val="325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endParaRPr lang="en-US" altLang="x-none" sz="16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100000"/>
              </a:lnSpc>
              <a:spcBef>
                <a:spcPts val="3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US" altLang="x-none" sz="1600" dirty="0" err="1">
                <a:solidFill>
                  <a:srgbClr val="FFFFFF"/>
                </a:solidFill>
                <a:latin typeface="Century Gothic" panose="020B0502020202020204" charset="0"/>
              </a:rPr>
              <a:t>The staging area is the bundle of all the modifications to the project that are going to be committed.</a:t>
            </a:r>
          </a:p>
          <a:p>
            <a:pPr marL="342900" indent="-340995" defTabSz="457200">
              <a:lnSpc>
                <a:spcPct val="100000"/>
              </a:lnSpc>
              <a:spcBef>
                <a:spcPts val="325"/>
              </a:spcBef>
              <a:spcAft>
                <a:spcPts val="600"/>
              </a:spcAft>
              <a:buClrTx/>
              <a:buSzTx/>
              <a:buFontTx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endParaRPr lang="en-US" altLang="x-none" sz="1600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100000"/>
              </a:lnSpc>
              <a:spcBef>
                <a:spcPts val="32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US" altLang="x-none" sz="1600" dirty="0" err="1">
                <a:solidFill>
                  <a:srgbClr val="FFFFFF"/>
                </a:solidFill>
                <a:latin typeface="Century Gothic" panose="020B0502020202020204" charset="0"/>
              </a:rPr>
              <a:t>A ‘commit’ is similar to taking a snapshot of the current state of the project, then storing it on a timeline.</a:t>
            </a:r>
          </a:p>
        </p:txBody>
      </p:sp>
      <p:pic>
        <p:nvPicPr>
          <p:cNvPr id="72710" name="Picture 389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713"/>
            <a:ext cx="4389438" cy="6430962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39936"/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1163" cy="969963"/>
          </a:xfrm>
          <a:ln/>
        </p:spPr>
        <p:txBody>
          <a:bodyPr wrap="square" lIns="91440" tIns="45720" rIns="91440" bIns="45720" anchor="b" anchorCtr="0"/>
          <a:lstStyle/>
          <a:p>
            <a:pPr defTabSz="4572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sz="4000" b="1" dirty="0" err="1">
                <a:solidFill>
                  <a:srgbClr val="FEFEFE"/>
                </a:solidFill>
              </a:rPr>
              <a:t>Git Commands</a:t>
            </a:r>
          </a:p>
        </p:txBody>
      </p:sp>
      <p:sp>
        <p:nvSpPr>
          <p:cNvPr id="74754" name="Text Box 39937"/>
          <p:cNvSpPr txBox="1"/>
          <p:nvPr/>
        </p:nvSpPr>
        <p:spPr>
          <a:xfrm>
            <a:off x="819150" y="2413000"/>
            <a:ext cx="7199313" cy="3632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/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b="1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b="1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b="1" dirty="0" err="1">
                <a:solidFill>
                  <a:srgbClr val="FFFFFF"/>
                </a:solidFill>
                <a:latin typeface="Century Gothic" panose="020B0502020202020204" charset="0"/>
              </a:rPr>
              <a:t>git init</a:t>
            </a:r>
            <a:r>
              <a:rPr lang="en-US" altLang="x-none" dirty="0" err="1">
                <a:solidFill>
                  <a:srgbClr val="FFFFFF"/>
                </a:solidFill>
                <a:latin typeface="Century Gothic" panose="020B0502020202020204" charset="0"/>
              </a:rPr>
              <a:t> : initializes a brand new Git repository and begins tracking an existing directory.</a:t>
            </a: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b="1" dirty="0" err="1">
                <a:solidFill>
                  <a:srgbClr val="FFFFFF"/>
                </a:solidFill>
                <a:latin typeface="Century Gothic" panose="020B0502020202020204" charset="0"/>
              </a:rPr>
              <a:t>git clone</a:t>
            </a:r>
            <a:r>
              <a:rPr lang="en-US" altLang="x-none" dirty="0" err="1">
                <a:solidFill>
                  <a:srgbClr val="FFFFFF"/>
                </a:solidFill>
                <a:latin typeface="Century Gothic" panose="020B0502020202020204" charset="0"/>
              </a:rPr>
              <a:t> : creates a local copy of a project that already exists remotely. </a:t>
            </a: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b="1" dirty="0" err="1">
                <a:solidFill>
                  <a:srgbClr val="FFFFFF"/>
                </a:solidFill>
                <a:latin typeface="Century Gothic" panose="020B0502020202020204" charset="0"/>
              </a:rPr>
              <a:t>git add</a:t>
            </a:r>
            <a:r>
              <a:rPr lang="en-US" altLang="x-none" dirty="0" err="1">
                <a:solidFill>
                  <a:srgbClr val="FFFFFF"/>
                </a:solidFill>
                <a:latin typeface="Century Gothic" panose="020B0502020202020204" charset="0"/>
              </a:rPr>
              <a:t> : performs staging, the first part of that two-step process.</a:t>
            </a: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b="1" dirty="0" err="1">
                <a:solidFill>
                  <a:srgbClr val="FFFFFF"/>
                </a:solidFill>
                <a:latin typeface="Century Gothic" panose="020B0502020202020204" charset="0"/>
              </a:rPr>
              <a:t>git commit</a:t>
            </a:r>
            <a:r>
              <a:rPr lang="en-US" altLang="x-none" dirty="0" err="1">
                <a:solidFill>
                  <a:srgbClr val="FFFFFF"/>
                </a:solidFill>
                <a:latin typeface="Century Gothic" panose="020B0502020202020204" charset="0"/>
              </a:rPr>
              <a:t> : saves the snapshot to the project history and completes the change-tracking process.</a:t>
            </a: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</p:txBody>
      </p:sp>
      <p:pic>
        <p:nvPicPr>
          <p:cNvPr id="74755" name="Picture 399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313" y="2700338"/>
            <a:ext cx="2913062" cy="1455737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40960"/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1163" cy="969963"/>
          </a:xfrm>
          <a:ln/>
        </p:spPr>
        <p:txBody>
          <a:bodyPr wrap="square" lIns="91440" tIns="45720" rIns="91440" bIns="45720" anchor="b" anchorCtr="0"/>
          <a:lstStyle/>
          <a:p>
            <a:pPr defTabSz="4572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sz="4000" b="1" dirty="0" err="1">
                <a:solidFill>
                  <a:srgbClr val="FEFEFE"/>
                </a:solidFill>
              </a:rPr>
              <a:t>Git Commands</a:t>
            </a:r>
          </a:p>
        </p:txBody>
      </p:sp>
      <p:sp>
        <p:nvSpPr>
          <p:cNvPr id="76802" name="Text Box 40961"/>
          <p:cNvSpPr txBox="1"/>
          <p:nvPr/>
        </p:nvSpPr>
        <p:spPr>
          <a:xfrm>
            <a:off x="819150" y="2413000"/>
            <a:ext cx="7199313" cy="3632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/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b="1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b="1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b="1" dirty="0" err="1">
                <a:solidFill>
                  <a:srgbClr val="FFFFFF"/>
                </a:solidFill>
                <a:latin typeface="Century Gothic" panose="020B0502020202020204" charset="0"/>
              </a:rPr>
              <a:t>git status</a:t>
            </a:r>
            <a:r>
              <a:rPr lang="en-US" altLang="x-none" dirty="0" err="1">
                <a:solidFill>
                  <a:srgbClr val="FFFFFF"/>
                </a:solidFill>
                <a:latin typeface="Century Gothic" panose="020B0502020202020204" charset="0"/>
              </a:rPr>
              <a:t> : shows the status of changes as untracked, modified, or staged.</a:t>
            </a: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b="1" dirty="0" err="1">
                <a:solidFill>
                  <a:srgbClr val="FFFFFF"/>
                </a:solidFill>
                <a:latin typeface="Century Gothic" panose="020B0502020202020204" charset="0"/>
              </a:rPr>
              <a:t>git branch</a:t>
            </a:r>
            <a:r>
              <a:rPr lang="en-US" altLang="x-none" dirty="0" err="1">
                <a:solidFill>
                  <a:srgbClr val="FFFFFF"/>
                </a:solidFill>
                <a:latin typeface="Century Gothic" panose="020B0502020202020204" charset="0"/>
              </a:rPr>
              <a:t> : shows the branches being worked on locally.</a:t>
            </a: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b="1" dirty="0" err="1">
                <a:solidFill>
                  <a:srgbClr val="FFFFFF"/>
                </a:solidFill>
                <a:latin typeface="Century Gothic" panose="020B0502020202020204" charset="0"/>
              </a:rPr>
              <a:t>git merge</a:t>
            </a:r>
            <a:r>
              <a:rPr lang="en-US" altLang="x-none" dirty="0" err="1">
                <a:solidFill>
                  <a:srgbClr val="FFFFFF"/>
                </a:solidFill>
                <a:latin typeface="Century Gothic" panose="020B0502020202020204" charset="0"/>
              </a:rPr>
              <a:t> : merges lines of development together. This command is typically used to combine changes made on two distinct branches.</a:t>
            </a: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b="1" dirty="0" err="1">
                <a:solidFill>
                  <a:srgbClr val="FFFFFF"/>
                </a:solidFill>
                <a:latin typeface="Century Gothic" panose="020B0502020202020204" charset="0"/>
              </a:rPr>
              <a:t>git pull : </a:t>
            </a:r>
            <a:r>
              <a:rPr lang="en-US" altLang="x-none" dirty="0" err="1">
                <a:solidFill>
                  <a:srgbClr val="FFFFFF"/>
                </a:solidFill>
                <a:latin typeface="Century Gothic" panose="020B0502020202020204" charset="0"/>
              </a:rPr>
              <a:t>updates the local line of development with updates from its remote counterpart.</a:t>
            </a: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>
                <a:srgbClr val="0070C0"/>
              </a:buClr>
              <a:buFont typeface="Wingdings 2" panose="05020102010507070707" charset="2"/>
              <a:buChar char=""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x-none" b="1" dirty="0" err="1">
                <a:solidFill>
                  <a:srgbClr val="FFFFFF"/>
                </a:solidFill>
                <a:latin typeface="Century Gothic" panose="020B0502020202020204" charset="0"/>
              </a:rPr>
              <a:t>git push :</a:t>
            </a:r>
            <a:r>
              <a:rPr lang="en-US" altLang="x-none" dirty="0" err="1">
                <a:solidFill>
                  <a:srgbClr val="FFFFFF"/>
                </a:solidFill>
                <a:latin typeface="Century Gothic" panose="020B0502020202020204" charset="0"/>
              </a:rPr>
              <a:t> updates the remote repository with any commits made locally to a branch.</a:t>
            </a: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  <a:p>
            <a:pPr marL="342900" indent="-340995" defTabSz="457200">
              <a:lnSpc>
                <a:spcPct val="90000"/>
              </a:lnSpc>
              <a:spcBef>
                <a:spcPts val="365"/>
              </a:spcBef>
              <a:spcAft>
                <a:spcPts val="600"/>
              </a:spcAft>
              <a:buClrTx/>
              <a:buSzTx/>
              <a:buFontTx/>
              <a:tabLst>
                <a:tab pos="0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x-none" dirty="0" err="1">
              <a:solidFill>
                <a:srgbClr val="FFFFFF"/>
              </a:solidFill>
              <a:latin typeface="Century Gothic" panose="020B0502020202020204" charset="0"/>
            </a:endParaRPr>
          </a:p>
        </p:txBody>
      </p:sp>
      <p:pic>
        <p:nvPicPr>
          <p:cNvPr id="76803" name="Picture 409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313" y="2700338"/>
            <a:ext cx="2913062" cy="1455737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41984"/>
          <p:cNvSpPr>
            <a:spLocks noGrp="1"/>
          </p:cNvSpPr>
          <p:nvPr>
            <p:ph type="ctrTitle"/>
          </p:nvPr>
        </p:nvSpPr>
        <p:spPr>
          <a:xfrm>
            <a:off x="809625" y="1449388"/>
            <a:ext cx="10571163" cy="2970212"/>
          </a:xfrm>
          <a:ln/>
        </p:spPr>
        <p:txBody>
          <a:bodyPr wrap="square" lIns="91440" tIns="45720" rIns="91440" bIns="45720" anchor="b" anchorCtr="0"/>
          <a:lstStyle/>
          <a:p>
            <a:pPr algn="l" defTabSz="457200">
              <a:lnSpc>
                <a:spcPct val="100000"/>
              </a:lnSpc>
              <a:buSzPct val="100000"/>
              <a:buFont typeface="Times New Roman" panose="02020603050405020304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sz="5400" b="1" kern="1200" baseline="0" dirty="0" err="1">
                <a:solidFill>
                  <a:srgbClr val="FEFEFE"/>
                </a:solidFill>
                <a:latin typeface="+mj-lt"/>
                <a:ea typeface="+mj-ea"/>
                <a:cs typeface="+mj-cs"/>
              </a:rPr>
              <a:t>Lets get Started!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43008"/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1163" cy="969963"/>
          </a:xfrm>
          <a:ln/>
        </p:spPr>
        <p:txBody>
          <a:bodyPr wrap="square" lIns="0" tIns="35280" rIns="0" bIns="0" anchor="ctr" anchorCtr="0"/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sz="4000" dirty="0" err="1"/>
              <a:t>Commands</a:t>
            </a:r>
          </a:p>
        </p:txBody>
      </p:sp>
      <p:sp>
        <p:nvSpPr>
          <p:cNvPr id="80898" name="Text Placeholder 43009"/>
          <p:cNvSpPr>
            <a:spLocks noGrp="1"/>
          </p:cNvSpPr>
          <p:nvPr>
            <p:ph idx="1"/>
          </p:nvPr>
        </p:nvSpPr>
        <p:spPr>
          <a:xfrm>
            <a:off x="830263" y="1538288"/>
            <a:ext cx="10553700" cy="3635375"/>
          </a:xfrm>
          <a:ln/>
        </p:spPr>
        <p:txBody>
          <a:bodyPr wrap="square" lIns="0" tIns="15876" rIns="0" bIns="0" anchor="t" anchorCtr="0"/>
          <a:lstStyle/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Git –version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Pwd 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Ls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Ls -l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Ls -al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Clear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Pwd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Cd desktop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Mkdir git project1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Cd project1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Pwd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ext Placeholder 44032"/>
          <p:cNvSpPr>
            <a:spLocks noGrp="1"/>
          </p:cNvSpPr>
          <p:nvPr>
            <p:ph type="body" idx="4294967295"/>
          </p:nvPr>
        </p:nvSpPr>
        <p:spPr>
          <a:xfrm>
            <a:off x="785813" y="1403350"/>
            <a:ext cx="10553700" cy="3635375"/>
          </a:xfrm>
          <a:ln/>
        </p:spPr>
        <p:txBody>
          <a:bodyPr wrap="square" lIns="0" tIns="15876" rIns="0" bIns="0" anchor="t" anchorCtr="0"/>
          <a:lstStyle/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Git init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Ls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Touch index.html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Touch styles.css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Touch script.js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Ls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Git status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Echo “practicing first git” &gt; file.txt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Explorer // Now open the file to see the changes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clear</a:t>
            </a:r>
          </a:p>
        </p:txBody>
      </p:sp>
      <p:sp>
        <p:nvSpPr>
          <p:cNvPr id="82946" name="Text Box 44033"/>
          <p:cNvSpPr txBox="1"/>
          <p:nvPr/>
        </p:nvSpPr>
        <p:spPr>
          <a:xfrm>
            <a:off x="884238" y="639763"/>
            <a:ext cx="4900612" cy="5683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35280" rIns="0" bIns="0" anchor="ctr" anchorCtr="0"/>
          <a:lstStyle/>
          <a:p>
            <a:pPr defTabSz="457200">
              <a:tabLst>
                <a:tab pos="723900" algn="l"/>
                <a:tab pos="1447800" algn="l"/>
                <a:tab pos="2171700" algn="l"/>
              </a:tabLst>
            </a:pPr>
            <a:r>
              <a:rPr lang="en-US" altLang="x-none" sz="4000" dirty="0" err="1">
                <a:solidFill>
                  <a:srgbClr val="FFFFFF"/>
                </a:solidFill>
                <a:latin typeface="Century Gothic" panose="020B0502020202020204" charset="0"/>
              </a:rPr>
              <a:t>Command</a:t>
            </a:r>
            <a:r>
              <a:rPr lang="en-GB" altLang="en-US" sz="4000" dirty="0" err="1">
                <a:solidFill>
                  <a:srgbClr val="FFFFFF"/>
                </a:solidFill>
                <a:latin typeface="Century Gothic" panose="020B0502020202020204" charset="0"/>
              </a:rPr>
              <a:t>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reeform 819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FFFFFF"/>
          </a:solidFill>
          <a:ln w="15840">
            <a:noFill/>
          </a:ln>
        </p:spPr>
        <p:txBody>
          <a:bodyPr/>
          <a:lstStyle/>
          <a:p>
            <a:endParaRPr lang="en-GB" altLang="en-US"/>
          </a:p>
        </p:txBody>
      </p:sp>
      <p:pic>
        <p:nvPicPr>
          <p:cNvPr id="11267" name="Picture 8193"/>
          <p:cNvPicPr>
            <a:picLocks noChangeAspect="1"/>
          </p:cNvPicPr>
          <p:nvPr/>
        </p:nvPicPr>
        <p:blipFill>
          <a:blip r:embed="rId3"/>
          <a:srcRect r="943"/>
          <a:stretch>
            <a:fillRect/>
          </a:stretch>
        </p:blipFill>
        <p:spPr>
          <a:xfrm>
            <a:off x="957263" y="965200"/>
            <a:ext cx="10277475" cy="4929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8" name="Freeform 8194"/>
          <p:cNvSpPr/>
          <p:nvPr/>
        </p:nvSpPr>
        <p:spPr>
          <a:xfrm>
            <a:off x="636588" y="642938"/>
            <a:ext cx="10917237" cy="5570537"/>
          </a:xfrm>
          <a:custGeom>
            <a:avLst/>
            <a:gdLst/>
            <a:ahLst/>
            <a:cxnLst/>
            <a:rect l="0" t="0" r="0" b="0"/>
            <a:pathLst>
              <a:path w="10917237" h="5570537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8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Placeholder 45056"/>
          <p:cNvSpPr>
            <a:spLocks noGrp="1"/>
          </p:cNvSpPr>
          <p:nvPr>
            <p:ph type="body" idx="4294967295"/>
          </p:nvPr>
        </p:nvSpPr>
        <p:spPr>
          <a:xfrm>
            <a:off x="819150" y="2222500"/>
            <a:ext cx="10553700" cy="3635375"/>
          </a:xfrm>
          <a:ln/>
        </p:spPr>
        <p:txBody>
          <a:bodyPr wrap="square" lIns="0" tIns="15876" rIns="0" bIns="0" anchor="t" anchorCtr="0"/>
          <a:lstStyle/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Ls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Git status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Git add file.txt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Git commit -m “adding initial changes”</a:t>
            </a:r>
          </a:p>
          <a:p>
            <a:pPr marL="431800" indent="-323850" defTabSz="457200"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x-none" dirty="0" err="1"/>
              <a:t>Git status</a:t>
            </a:r>
          </a:p>
        </p:txBody>
      </p:sp>
      <p:sp>
        <p:nvSpPr>
          <p:cNvPr id="84994" name="Text Box 45057"/>
          <p:cNvSpPr txBox="1"/>
          <p:nvPr/>
        </p:nvSpPr>
        <p:spPr>
          <a:xfrm>
            <a:off x="822325" y="712788"/>
            <a:ext cx="5327650" cy="5683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35280" rIns="0" bIns="0" anchor="ctr" anchorCtr="0"/>
          <a:lstStyle/>
          <a:p>
            <a:pPr defTabSz="457200">
              <a:tabLst>
                <a:tab pos="723900" algn="l"/>
                <a:tab pos="1447800" algn="l"/>
                <a:tab pos="2171700" algn="l"/>
              </a:tabLst>
            </a:pPr>
            <a:r>
              <a:rPr lang="en-US" altLang="x-none" sz="4000" dirty="0" err="1">
                <a:solidFill>
                  <a:srgbClr val="FFFFFF"/>
                </a:solidFill>
                <a:latin typeface="Century Gothic" panose="020B0502020202020204" charset="0"/>
              </a:rPr>
              <a:t>Command</a:t>
            </a:r>
            <a:r>
              <a:rPr lang="en-GB" altLang="en-US" sz="4000" dirty="0" err="1">
                <a:solidFill>
                  <a:srgbClr val="FFFFFF"/>
                </a:solidFill>
                <a:latin typeface="Century Gothic" panose="020B0502020202020204" charset="0"/>
              </a:rPr>
              <a:t>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92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FFFFFF"/>
          </a:solidFill>
          <a:ln w="15840">
            <a:noFill/>
          </a:ln>
        </p:spPr>
        <p:txBody>
          <a:bodyPr/>
          <a:lstStyle/>
          <a:p>
            <a:endParaRPr lang="en-GB" altLang="en-US"/>
          </a:p>
        </p:txBody>
      </p:sp>
      <p:pic>
        <p:nvPicPr>
          <p:cNvPr id="13315" name="Picture 9217"/>
          <p:cNvPicPr>
            <a:picLocks noChangeAspect="1"/>
          </p:cNvPicPr>
          <p:nvPr/>
        </p:nvPicPr>
        <p:blipFill>
          <a:blip r:embed="rId3"/>
          <a:srcRect l="421"/>
          <a:stretch>
            <a:fillRect/>
          </a:stretch>
        </p:blipFill>
        <p:spPr>
          <a:xfrm>
            <a:off x="957263" y="965200"/>
            <a:ext cx="10277475" cy="4929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6" name="Freeform 9218"/>
          <p:cNvSpPr/>
          <p:nvPr/>
        </p:nvSpPr>
        <p:spPr>
          <a:xfrm>
            <a:off x="636588" y="642938"/>
            <a:ext cx="10917237" cy="5570537"/>
          </a:xfrm>
          <a:custGeom>
            <a:avLst/>
            <a:gdLst/>
            <a:ahLst/>
            <a:cxnLst/>
            <a:rect l="0" t="0" r="0" b="0"/>
            <a:pathLst>
              <a:path w="10917237" h="5570537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8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reeform 1024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3D4955"/>
          </a:solidFill>
          <a:ln w="15840">
            <a:noFill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15363" name="Freeform 10241"/>
          <p:cNvSpPr/>
          <p:nvPr/>
        </p:nvSpPr>
        <p:spPr>
          <a:xfrm>
            <a:off x="476250" y="481013"/>
            <a:ext cx="11237913" cy="5897562"/>
          </a:xfrm>
          <a:custGeom>
            <a:avLst/>
            <a:gdLst/>
            <a:ahLst/>
            <a:cxnLst/>
            <a:rect l="0" t="0" r="0" b="0"/>
            <a:pathLst>
              <a:path w="11237913" h="5897562">
                <a:moveTo>
                  <a:pt x="0" y="0"/>
                </a:moveTo>
                <a:lnTo>
                  <a:pt x="31217" y="0"/>
                </a:lnTo>
                <a:lnTo>
                  <a:pt x="31217" y="16383"/>
                </a:lnTo>
                <a:lnTo>
                  <a:pt x="0" y="16383"/>
                </a:lnTo>
                <a:close/>
              </a:path>
            </a:pathLst>
          </a:custGeom>
          <a:solidFill>
            <a:srgbClr val="FFFFFF"/>
          </a:solidFill>
          <a:ln w="22320" cap="flat" cmpd="sng">
            <a:solidFill>
              <a:srgbClr val="1FFB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 altLang="en-US"/>
          </a:p>
        </p:txBody>
      </p:sp>
      <p:pic>
        <p:nvPicPr>
          <p:cNvPr id="15364" name="Picture 10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925" y="787400"/>
            <a:ext cx="7548563" cy="528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reeform 1126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384552"/>
          </a:solidFill>
          <a:ln w="15840">
            <a:noFill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17411" name="Freeform 11265"/>
          <p:cNvSpPr/>
          <p:nvPr/>
        </p:nvSpPr>
        <p:spPr>
          <a:xfrm>
            <a:off x="476250" y="481013"/>
            <a:ext cx="11237913" cy="5897562"/>
          </a:xfrm>
          <a:custGeom>
            <a:avLst/>
            <a:gdLst/>
            <a:ahLst/>
            <a:cxnLst/>
            <a:rect l="0" t="0" r="0" b="0"/>
            <a:pathLst>
              <a:path w="11237913" h="5897562">
                <a:moveTo>
                  <a:pt x="0" y="0"/>
                </a:moveTo>
                <a:lnTo>
                  <a:pt x="31217" y="0"/>
                </a:lnTo>
                <a:lnTo>
                  <a:pt x="31217" y="16383"/>
                </a:lnTo>
                <a:lnTo>
                  <a:pt x="0" y="16383"/>
                </a:lnTo>
                <a:close/>
              </a:path>
            </a:pathLst>
          </a:custGeom>
          <a:solidFill>
            <a:srgbClr val="FFFFFF"/>
          </a:solidFill>
          <a:ln w="22320" cap="flat" cmpd="sng">
            <a:solidFill>
              <a:srgbClr val="19D8F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 altLang="en-US"/>
          </a:p>
        </p:txBody>
      </p:sp>
      <p:pic>
        <p:nvPicPr>
          <p:cNvPr id="17412" name="Picture 112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663" y="787400"/>
            <a:ext cx="7685087" cy="528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reeform 12288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3F5266"/>
          </a:solidFill>
          <a:ln w="15840">
            <a:noFill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19459" name="Freeform 12289"/>
          <p:cNvSpPr/>
          <p:nvPr/>
        </p:nvSpPr>
        <p:spPr>
          <a:xfrm>
            <a:off x="476250" y="481013"/>
            <a:ext cx="11237913" cy="5897562"/>
          </a:xfrm>
          <a:custGeom>
            <a:avLst/>
            <a:gdLst/>
            <a:ahLst/>
            <a:cxnLst/>
            <a:rect l="0" t="0" r="0" b="0"/>
            <a:pathLst>
              <a:path w="11237913" h="5897562">
                <a:moveTo>
                  <a:pt x="0" y="0"/>
                </a:moveTo>
                <a:lnTo>
                  <a:pt x="31217" y="0"/>
                </a:lnTo>
                <a:lnTo>
                  <a:pt x="31217" y="16383"/>
                </a:lnTo>
                <a:lnTo>
                  <a:pt x="0" y="16383"/>
                </a:lnTo>
                <a:close/>
              </a:path>
            </a:pathLst>
          </a:custGeom>
          <a:solidFill>
            <a:srgbClr val="FFFFFF"/>
          </a:solidFill>
          <a:ln w="22320" cap="flat" cmpd="sng">
            <a:solidFill>
              <a:srgbClr val="F4FC0E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 altLang="en-US"/>
          </a:p>
        </p:txBody>
      </p:sp>
      <p:pic>
        <p:nvPicPr>
          <p:cNvPr id="19460" name="Picture 122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0" y="787400"/>
            <a:ext cx="8523288" cy="528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reeform 13312"/>
          <p:cNvSpPr/>
          <p:nvPr/>
        </p:nvSpPr>
        <p:spPr>
          <a:xfrm>
            <a:off x="11113" y="-3175"/>
            <a:ext cx="12192000" cy="6229350"/>
          </a:xfrm>
          <a:custGeom>
            <a:avLst/>
            <a:gdLst/>
            <a:ahLst/>
            <a:cxnLst/>
            <a:rect l="0" t="0" r="0" b="0"/>
            <a:pathLst>
              <a:path w="12192000" h="622935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 w="936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 altLang="en-US"/>
          </a:p>
        </p:txBody>
      </p:sp>
      <p:pic>
        <p:nvPicPr>
          <p:cNvPr id="21506" name="Picture 133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33375"/>
            <a:ext cx="9297988" cy="5229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Century Gothic"/>
        <a:ea typeface="Microsoft YaHei"/>
        <a:cs typeface=""/>
      </a:majorFont>
      <a:minorFont>
        <a:latin typeface="Century Gothi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Century Gothic"/>
        <a:ea typeface="Microsoft YaHei"/>
        <a:cs typeface=""/>
      </a:majorFont>
      <a:minorFont>
        <a:latin typeface="Century Gothi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Century Gothic"/>
        <a:ea typeface="Microsoft YaHei"/>
        <a:cs typeface=""/>
      </a:majorFont>
      <a:minorFont>
        <a:latin typeface="Century Gothi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1226</Words>
  <Application>Microsoft Office PowerPoint</Application>
  <PresentationFormat>Widescreen</PresentationFormat>
  <Paragraphs>232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Century Gothic</vt:lpstr>
      <vt:lpstr>DejaVu Sans</vt:lpstr>
      <vt:lpstr>Times New Roman</vt:lpstr>
      <vt:lpstr>Tinos</vt:lpstr>
      <vt:lpstr>Wingdings</vt:lpstr>
      <vt:lpstr>Wingdings 2</vt:lpstr>
      <vt:lpstr/>
      <vt:lpstr/>
      <vt:lpstr/>
      <vt:lpstr>What is Git?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 control or Source Control</vt:lpstr>
      <vt:lpstr>  What’s a version control system? </vt:lpstr>
      <vt:lpstr>What you can do</vt:lpstr>
      <vt:lpstr>Centralized vs Distributed Version Control Systems </vt:lpstr>
      <vt:lpstr>Centralized Version Control System </vt:lpstr>
      <vt:lpstr>Distributed Version Control System </vt:lpstr>
      <vt:lpstr>About Git</vt:lpstr>
      <vt:lpstr>Why use Git?</vt:lpstr>
      <vt:lpstr>Git vs GitHub</vt:lpstr>
      <vt:lpstr>What GitHub Is</vt:lpstr>
      <vt:lpstr>The Difference</vt:lpstr>
      <vt:lpstr>PowerPoint Presentation</vt:lpstr>
      <vt:lpstr>Git Workflow</vt:lpstr>
      <vt:lpstr>Introduction</vt:lpstr>
      <vt:lpstr>Repositories</vt:lpstr>
      <vt:lpstr>Repos vs Directories</vt:lpstr>
      <vt:lpstr>Workflow Diagram</vt:lpstr>
      <vt:lpstr>Workflow Diagram</vt:lpstr>
      <vt:lpstr>Git Commands</vt:lpstr>
      <vt:lpstr>Git Commands</vt:lpstr>
      <vt:lpstr>Lets get Started!</vt:lpstr>
      <vt:lpstr>Commands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J.Sadana</cp:lastModifiedBy>
  <cp:revision>7</cp:revision>
  <dcterms:created xsi:type="dcterms:W3CDTF">2017-10-05T14:55:21Z</dcterms:created>
  <dcterms:modified xsi:type="dcterms:W3CDTF">2024-12-17T04:27:51Z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r8>0</vt:r8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r8>0</vt:r8>
  </property>
  <property fmtid="{D5CDD505-2E9C-101B-9397-08002B2CF9AE}" pid="7" name="Notes">
    <vt:r8>0</vt:r8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r8>37</vt:r8>
  </property>
  <property fmtid="{D5CDD505-2E9C-101B-9397-08002B2CF9AE}" pid="12" name="ICV">
    <vt:lpwstr>0AB77FB628034FBB9876A476FF896EC8_13</vt:lpwstr>
  </property>
  <property fmtid="{D5CDD505-2E9C-101B-9397-08002B2CF9AE}" pid="13" name="KSOProductBuildVer">
    <vt:lpwstr>2057-12.2.0.13431</vt:lpwstr>
  </property>
</Properties>
</file>